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wma" ContentType="audio/x-ms-wma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omments/comment1.xml" ContentType="application/vnd.openxmlformats-officedocument.presentationml.comments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wmf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0"/>
  </p:notesMasterIdLst>
  <p:sldIdLst>
    <p:sldId id="256" r:id="rId2"/>
    <p:sldId id="473" r:id="rId3"/>
    <p:sldId id="482" r:id="rId4"/>
    <p:sldId id="492" r:id="rId5"/>
    <p:sldId id="481" r:id="rId6"/>
    <p:sldId id="434" r:id="rId7"/>
    <p:sldId id="483" r:id="rId8"/>
    <p:sldId id="484" r:id="rId9"/>
    <p:sldId id="485" r:id="rId10"/>
    <p:sldId id="486" r:id="rId11"/>
    <p:sldId id="487" r:id="rId12"/>
    <p:sldId id="488" r:id="rId13"/>
    <p:sldId id="490" r:id="rId14"/>
    <p:sldId id="491" r:id="rId15"/>
    <p:sldId id="493" r:id="rId16"/>
    <p:sldId id="432" r:id="rId17"/>
    <p:sldId id="480" r:id="rId18"/>
    <p:sldId id="354" r:id="rId19"/>
  </p:sldIdLst>
  <p:sldSz cx="14630400" cy="8229600"/>
  <p:notesSz cx="6858000" cy="9144000"/>
  <p:defaultTextStyle>
    <a:defPPr>
      <a:defRPr lang="en-US"/>
    </a:defPPr>
    <a:lvl1pPr algn="l" defTabSz="1304925" rtl="0" eaLnBrk="0" fontAlgn="base" hangingPunct="0">
      <a:spcBef>
        <a:spcPct val="0"/>
      </a:spcBef>
      <a:spcAft>
        <a:spcPct val="0"/>
      </a:spcAft>
      <a:defRPr sz="26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652463" indent="-195263" algn="l" defTabSz="1304925" rtl="0" eaLnBrk="0" fontAlgn="base" hangingPunct="0">
      <a:spcBef>
        <a:spcPct val="0"/>
      </a:spcBef>
      <a:spcAft>
        <a:spcPct val="0"/>
      </a:spcAft>
      <a:defRPr sz="26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1304925" indent="-390525" algn="l" defTabSz="1304925" rtl="0" eaLnBrk="0" fontAlgn="base" hangingPunct="0">
      <a:spcBef>
        <a:spcPct val="0"/>
      </a:spcBef>
      <a:spcAft>
        <a:spcPct val="0"/>
      </a:spcAft>
      <a:defRPr sz="26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958975" indent="-587375" algn="l" defTabSz="1304925" rtl="0" eaLnBrk="0" fontAlgn="base" hangingPunct="0">
      <a:spcBef>
        <a:spcPct val="0"/>
      </a:spcBef>
      <a:spcAft>
        <a:spcPct val="0"/>
      </a:spcAft>
      <a:defRPr sz="26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2611438" indent="-782638" algn="l" defTabSz="1304925" rtl="0" eaLnBrk="0" fontAlgn="base" hangingPunct="0">
      <a:spcBef>
        <a:spcPct val="0"/>
      </a:spcBef>
      <a:spcAft>
        <a:spcPct val="0"/>
      </a:spcAft>
      <a:defRPr sz="26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sz="26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sz="26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sz="26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sz="26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592">
          <p15:clr>
            <a:srgbClr val="A4A3A4"/>
          </p15:clr>
        </p15:guide>
        <p15:guide id="2" pos="4608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oom" initials="z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A20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397" autoAdjust="0"/>
    <p:restoredTop sz="94660"/>
  </p:normalViewPr>
  <p:slideViewPr>
    <p:cSldViewPr>
      <p:cViewPr varScale="1">
        <p:scale>
          <a:sx n="62" d="100"/>
          <a:sy n="62" d="100"/>
        </p:scale>
        <p:origin x="684" y="54"/>
      </p:cViewPr>
      <p:guideLst>
        <p:guide orient="horz" pos="2592"/>
        <p:guide pos="460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3-19T06:52:02.715" idx="1">
    <p:pos x="8160" y="872"/>
    <p:text>어휘 및 문법 숙제(워크북), 2/5</p:tex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CFEF6BB-0700-4314-A582-36E1533D9A5B}" type="doc">
      <dgm:prSet loTypeId="urn:microsoft.com/office/officeart/2005/8/layout/cycle5" loCatId="cycle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C2C66295-4773-4BB9-8DFC-74DB8828F619}">
      <dgm:prSet phldrT="[Text]"/>
      <dgm:spPr/>
      <dgm:t>
        <a:bodyPr/>
        <a:lstStyle/>
        <a:p>
          <a:r>
            <a:rPr lang="en-US" altLang="ko-KR" b="1" dirty="0" smtClean="0">
              <a:latin typeface="BatangChe" pitchFamily="49" charset="-127"/>
              <a:ea typeface="BatangChe" pitchFamily="49" charset="-127"/>
              <a:cs typeface="Arial" charset="0"/>
              <a:sym typeface="Times New Roman"/>
            </a:rPr>
            <a:t>1. </a:t>
          </a:r>
          <a:r>
            <a:rPr lang="ko-KR" altLang="en-US" b="1" dirty="0" smtClean="0">
              <a:latin typeface="BatangChe" pitchFamily="49" charset="-127"/>
              <a:ea typeface="BatangChe" pitchFamily="49" charset="-127"/>
              <a:cs typeface="Arial" charset="0"/>
              <a:sym typeface="Times New Roman"/>
            </a:rPr>
            <a:t>지난 수업 복습 </a:t>
          </a:r>
          <a:endParaRPr lang="en-US" dirty="0"/>
        </a:p>
      </dgm:t>
    </dgm:pt>
    <dgm:pt modelId="{7EF48FC8-C248-496C-A4B8-B2D5DFD59B77}" type="parTrans" cxnId="{48FAD14F-6E92-4C45-BE3F-0F452C0C9076}">
      <dgm:prSet/>
      <dgm:spPr/>
      <dgm:t>
        <a:bodyPr/>
        <a:lstStyle/>
        <a:p>
          <a:endParaRPr lang="en-US"/>
        </a:p>
      </dgm:t>
    </dgm:pt>
    <dgm:pt modelId="{11A62655-AC0D-4120-891C-525E6E25F419}" type="sibTrans" cxnId="{48FAD14F-6E92-4C45-BE3F-0F452C0C9076}">
      <dgm:prSet/>
      <dgm:spPr/>
      <dgm:t>
        <a:bodyPr/>
        <a:lstStyle/>
        <a:p>
          <a:endParaRPr lang="en-US"/>
        </a:p>
      </dgm:t>
    </dgm:pt>
    <dgm:pt modelId="{9B232D0C-4ED4-4600-8D6D-843AC51C551E}">
      <dgm:prSet phldrT="[Text]"/>
      <dgm:spPr/>
      <dgm:t>
        <a:bodyPr/>
        <a:lstStyle/>
        <a:p>
          <a:r>
            <a:rPr lang="en-US" altLang="ko-KR" b="1" smtClean="0">
              <a:latin typeface="BatangChe" pitchFamily="49" charset="-127"/>
              <a:ea typeface="BatangChe" pitchFamily="49" charset="-127"/>
              <a:cs typeface="Arial" charset="0"/>
              <a:sym typeface="Times New Roman"/>
            </a:rPr>
            <a:t>2. </a:t>
          </a:r>
          <a:r>
            <a:rPr lang="ko-KR" altLang="en-US" b="1" smtClean="0">
              <a:latin typeface="BatangChe" pitchFamily="49" charset="-127"/>
              <a:ea typeface="BatangChe" pitchFamily="49" charset="-127"/>
              <a:cs typeface="Arial" charset="0"/>
              <a:sym typeface="Times New Roman"/>
            </a:rPr>
            <a:t>수업 목표</a:t>
          </a:r>
          <a:endParaRPr lang="en-US" dirty="0"/>
        </a:p>
      </dgm:t>
    </dgm:pt>
    <dgm:pt modelId="{1FBD8087-99ED-47CD-8967-D132308AF66B}" type="parTrans" cxnId="{20640FAA-C0AE-46BF-9A63-82567FD4DA07}">
      <dgm:prSet/>
      <dgm:spPr/>
      <dgm:t>
        <a:bodyPr/>
        <a:lstStyle/>
        <a:p>
          <a:endParaRPr lang="en-US"/>
        </a:p>
      </dgm:t>
    </dgm:pt>
    <dgm:pt modelId="{758999F5-94B6-4A9A-B328-EFB9846D7F70}" type="sibTrans" cxnId="{20640FAA-C0AE-46BF-9A63-82567FD4DA07}">
      <dgm:prSet/>
      <dgm:spPr/>
      <dgm:t>
        <a:bodyPr/>
        <a:lstStyle/>
        <a:p>
          <a:endParaRPr lang="en-US"/>
        </a:p>
      </dgm:t>
    </dgm:pt>
    <dgm:pt modelId="{17F4430F-31B0-49AB-B90C-7438EDC6958A}">
      <dgm:prSet phldrT="[Text]"/>
      <dgm:spPr/>
      <dgm:t>
        <a:bodyPr/>
        <a:lstStyle/>
        <a:p>
          <a:r>
            <a:rPr lang="en-US" altLang="ko-KR" b="1" dirty="0" smtClean="0">
              <a:latin typeface="BatangChe" pitchFamily="49" charset="-127"/>
              <a:ea typeface="BatangChe" pitchFamily="49" charset="-127"/>
              <a:cs typeface="Arial" charset="0"/>
              <a:sym typeface="Times New Roman"/>
            </a:rPr>
            <a:t>3. </a:t>
          </a:r>
          <a:r>
            <a:rPr lang="ko-KR" altLang="en-US" b="1" dirty="0" smtClean="0">
              <a:latin typeface="BatangChe" pitchFamily="49" charset="-127"/>
              <a:ea typeface="BatangChe" pitchFamily="49" charset="-127"/>
              <a:cs typeface="Arial" charset="0"/>
              <a:sym typeface="Times New Roman"/>
            </a:rPr>
            <a:t>듣기</a:t>
          </a:r>
          <a:r>
            <a:rPr lang="en-US" altLang="ko-KR" b="1" dirty="0" smtClean="0">
              <a:latin typeface="BatangChe" pitchFamily="49" charset="-127"/>
              <a:ea typeface="BatangChe" pitchFamily="49" charset="-127"/>
              <a:cs typeface="Arial" charset="0"/>
              <a:sym typeface="Times New Roman"/>
            </a:rPr>
            <a:t>: </a:t>
          </a:r>
          <a:r>
            <a:rPr lang="ko-KR" altLang="en-US" b="1" dirty="0" smtClean="0">
              <a:latin typeface="BatangChe" pitchFamily="49" charset="-127"/>
              <a:ea typeface="BatangChe" pitchFamily="49" charset="-127"/>
              <a:cs typeface="Arial" charset="0"/>
              <a:sym typeface="Times New Roman"/>
            </a:rPr>
            <a:t>알아봅시다</a:t>
          </a:r>
          <a:endParaRPr lang="en-US" dirty="0"/>
        </a:p>
      </dgm:t>
    </dgm:pt>
    <dgm:pt modelId="{E7F6BDB0-35D7-4CC5-B5EC-4ECB8C829CB0}" type="parTrans" cxnId="{17D6362C-1C63-4425-8FE7-956BCEE8DCE4}">
      <dgm:prSet/>
      <dgm:spPr/>
      <dgm:t>
        <a:bodyPr/>
        <a:lstStyle/>
        <a:p>
          <a:endParaRPr lang="en-US"/>
        </a:p>
      </dgm:t>
    </dgm:pt>
    <dgm:pt modelId="{DF7AB4DD-926A-4AC9-A1EF-041E1E6E0E1F}" type="sibTrans" cxnId="{17D6362C-1C63-4425-8FE7-956BCEE8DCE4}">
      <dgm:prSet/>
      <dgm:spPr/>
      <dgm:t>
        <a:bodyPr/>
        <a:lstStyle/>
        <a:p>
          <a:endParaRPr lang="en-US"/>
        </a:p>
      </dgm:t>
    </dgm:pt>
    <dgm:pt modelId="{CEF20077-CD43-4756-B17F-5269D85313C3}">
      <dgm:prSet phldrT="[Text]"/>
      <dgm:spPr/>
      <dgm:t>
        <a:bodyPr/>
        <a:lstStyle/>
        <a:p>
          <a:r>
            <a:rPr lang="en-US" altLang="ko-KR" b="1" smtClean="0">
              <a:latin typeface="BatangChe" pitchFamily="49" charset="-127"/>
              <a:ea typeface="BatangChe" pitchFamily="49" charset="-127"/>
              <a:cs typeface="Arial" charset="0"/>
              <a:sym typeface="Times New Roman"/>
            </a:rPr>
            <a:t>5. </a:t>
          </a:r>
          <a:r>
            <a:rPr lang="ko-KR" altLang="en-US" b="1" smtClean="0">
              <a:latin typeface="BatangChe" pitchFamily="49" charset="-127"/>
              <a:ea typeface="BatangChe" pitchFamily="49" charset="-127"/>
              <a:cs typeface="Arial" charset="0"/>
              <a:sym typeface="Times New Roman"/>
            </a:rPr>
            <a:t>문과 답</a:t>
          </a:r>
          <a:endParaRPr lang="en-US" dirty="0"/>
        </a:p>
      </dgm:t>
    </dgm:pt>
    <dgm:pt modelId="{3D453931-64A3-4A71-A81F-CA19C78C47F2}" type="parTrans" cxnId="{0C0EECDB-ABFD-447C-BFC5-BEAD2CF95B47}">
      <dgm:prSet/>
      <dgm:spPr/>
      <dgm:t>
        <a:bodyPr/>
        <a:lstStyle/>
        <a:p>
          <a:endParaRPr lang="en-US"/>
        </a:p>
      </dgm:t>
    </dgm:pt>
    <dgm:pt modelId="{35A523C5-39F7-4651-96F8-E89FBC44B392}" type="sibTrans" cxnId="{0C0EECDB-ABFD-447C-BFC5-BEAD2CF95B47}">
      <dgm:prSet/>
      <dgm:spPr/>
      <dgm:t>
        <a:bodyPr/>
        <a:lstStyle/>
        <a:p>
          <a:endParaRPr lang="en-US"/>
        </a:p>
      </dgm:t>
    </dgm:pt>
    <dgm:pt modelId="{26DF16C5-F36F-4D32-A2F8-A48BAE8BD183}">
      <dgm:prSet phldrT="[Text]"/>
      <dgm:spPr/>
      <dgm:t>
        <a:bodyPr/>
        <a:lstStyle/>
        <a:p>
          <a:r>
            <a:rPr lang="en" b="1" dirty="0" smtClean="0">
              <a:latin typeface="BatangChe" pitchFamily="49" charset="-127"/>
              <a:ea typeface="BatangChe" pitchFamily="49" charset="-127"/>
              <a:cs typeface="Arial" charset="0"/>
              <a:sym typeface="Times New Roman"/>
            </a:rPr>
            <a:t>4. </a:t>
          </a:r>
          <a:r>
            <a:rPr lang="ko-KR" altLang="en-US" b="1" dirty="0" smtClean="0">
              <a:latin typeface="BatangChe" pitchFamily="49" charset="-127"/>
              <a:ea typeface="BatangChe" pitchFamily="49" charset="-127"/>
              <a:cs typeface="Arial" charset="0"/>
              <a:sym typeface="Times New Roman"/>
            </a:rPr>
            <a:t>듣기</a:t>
          </a:r>
          <a:r>
            <a:rPr lang="en-US" altLang="ko-KR" b="1" dirty="0" smtClean="0">
              <a:latin typeface="BatangChe" pitchFamily="49" charset="-127"/>
              <a:ea typeface="BatangChe" pitchFamily="49" charset="-127"/>
              <a:cs typeface="Arial" charset="0"/>
              <a:sym typeface="Times New Roman"/>
            </a:rPr>
            <a:t>: </a:t>
          </a:r>
          <a:r>
            <a:rPr lang="ko-KR" altLang="en-US" b="1" dirty="0" smtClean="0">
              <a:latin typeface="BatangChe" pitchFamily="49" charset="-127"/>
              <a:ea typeface="BatangChe" pitchFamily="49" charset="-127"/>
              <a:cs typeface="Arial" charset="0"/>
              <a:sym typeface="Times New Roman"/>
            </a:rPr>
            <a:t>이야기해봅시다</a:t>
          </a:r>
          <a:endParaRPr lang="en-US" dirty="0"/>
        </a:p>
      </dgm:t>
    </dgm:pt>
    <dgm:pt modelId="{9F431DC6-321F-490C-9643-66C4813C269E}" type="parTrans" cxnId="{ED0D9E19-1D4A-4673-8AD2-F1C0CDD001DA}">
      <dgm:prSet/>
      <dgm:spPr/>
      <dgm:t>
        <a:bodyPr/>
        <a:lstStyle/>
        <a:p>
          <a:endParaRPr lang="en-US"/>
        </a:p>
      </dgm:t>
    </dgm:pt>
    <dgm:pt modelId="{3EB25470-C0F2-4C8E-8614-4776DAB8857A}" type="sibTrans" cxnId="{ED0D9E19-1D4A-4673-8AD2-F1C0CDD001DA}">
      <dgm:prSet/>
      <dgm:spPr/>
      <dgm:t>
        <a:bodyPr/>
        <a:lstStyle/>
        <a:p>
          <a:endParaRPr lang="en-US"/>
        </a:p>
      </dgm:t>
    </dgm:pt>
    <dgm:pt modelId="{BB24FE89-1F7E-45ED-BAAA-95263741D3DE}">
      <dgm:prSet phldrT="[Text]"/>
      <dgm:spPr/>
      <dgm:t>
        <a:bodyPr/>
        <a:lstStyle/>
        <a:p>
          <a:r>
            <a:rPr lang="en-US" altLang="ko-KR" b="1" dirty="0" smtClean="0">
              <a:latin typeface="BatangChe" pitchFamily="49" charset="-127"/>
              <a:ea typeface="BatangChe" pitchFamily="49" charset="-127"/>
              <a:cs typeface="Arial" charset="0"/>
              <a:sym typeface="Times New Roman"/>
            </a:rPr>
            <a:t>6. </a:t>
          </a:r>
          <a:r>
            <a:rPr lang="ko-KR" altLang="en-US" b="1" dirty="0" smtClean="0">
              <a:latin typeface="BatangChe" pitchFamily="49" charset="-127"/>
              <a:ea typeface="BatangChe" pitchFamily="49" charset="-127"/>
              <a:cs typeface="Arial" charset="0"/>
              <a:sym typeface="Times New Roman"/>
            </a:rPr>
            <a:t>숙제</a:t>
          </a:r>
          <a:endParaRPr lang="en-US" dirty="0"/>
        </a:p>
      </dgm:t>
    </dgm:pt>
    <dgm:pt modelId="{44C6E6F5-FC3B-4AAF-90A0-6967F6C6A9C6}" type="parTrans" cxnId="{CF6A40A8-05EE-4F00-8AA0-A3D5C9A62717}">
      <dgm:prSet/>
      <dgm:spPr/>
      <dgm:t>
        <a:bodyPr/>
        <a:lstStyle/>
        <a:p>
          <a:endParaRPr lang="en-US"/>
        </a:p>
      </dgm:t>
    </dgm:pt>
    <dgm:pt modelId="{DBF0A262-45B4-45F8-AEEB-52D9927D7250}" type="sibTrans" cxnId="{CF6A40A8-05EE-4F00-8AA0-A3D5C9A62717}">
      <dgm:prSet/>
      <dgm:spPr/>
      <dgm:t>
        <a:bodyPr/>
        <a:lstStyle/>
        <a:p>
          <a:endParaRPr lang="en-US"/>
        </a:p>
      </dgm:t>
    </dgm:pt>
    <dgm:pt modelId="{4AE8F331-92C4-4360-A14A-20855F630634}" type="pres">
      <dgm:prSet presAssocID="{BCFEF6BB-0700-4314-A582-36E1533D9A5B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F26B48A-E9C7-43D2-842D-53A6A84B6803}" type="pres">
      <dgm:prSet presAssocID="{C2C66295-4773-4BB9-8DFC-74DB8828F619}" presName="node" presStyleLbl="node1" presStyleIdx="0" presStyleCnt="6" custScaleX="157924" custRadScaleRad="105946" custRadScaleInc="-1355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350938D-7F67-4336-ABCB-6330AAE7493E}" type="pres">
      <dgm:prSet presAssocID="{C2C66295-4773-4BB9-8DFC-74DB8828F619}" presName="spNode" presStyleCnt="0"/>
      <dgm:spPr/>
    </dgm:pt>
    <dgm:pt modelId="{1FC8DA76-6BEA-47AF-BA1D-369D5C412222}" type="pres">
      <dgm:prSet presAssocID="{11A62655-AC0D-4120-891C-525E6E25F419}" presName="sibTrans" presStyleLbl="sibTrans1D1" presStyleIdx="0" presStyleCnt="6"/>
      <dgm:spPr/>
      <dgm:t>
        <a:bodyPr/>
        <a:lstStyle/>
        <a:p>
          <a:endParaRPr lang="en-US"/>
        </a:p>
      </dgm:t>
    </dgm:pt>
    <dgm:pt modelId="{3A672066-399F-41C4-86EE-58A1114F4E16}" type="pres">
      <dgm:prSet presAssocID="{9B232D0C-4ED4-4600-8D6D-843AC51C551E}" presName="node" presStyleLbl="node1" presStyleIdx="1" presStyleCnt="6" custScaleX="157924" custRadScaleRad="97808" custRadScaleInc="125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B68B2C0-0880-47A6-A219-50DA3EA3D55C}" type="pres">
      <dgm:prSet presAssocID="{9B232D0C-4ED4-4600-8D6D-843AC51C551E}" presName="spNode" presStyleCnt="0"/>
      <dgm:spPr/>
    </dgm:pt>
    <dgm:pt modelId="{4B75A421-6905-487E-AA7B-FFBFFCBEED92}" type="pres">
      <dgm:prSet presAssocID="{758999F5-94B6-4A9A-B328-EFB9846D7F70}" presName="sibTrans" presStyleLbl="sibTrans1D1" presStyleIdx="1" presStyleCnt="6"/>
      <dgm:spPr/>
      <dgm:t>
        <a:bodyPr/>
        <a:lstStyle/>
        <a:p>
          <a:endParaRPr lang="en-US"/>
        </a:p>
      </dgm:t>
    </dgm:pt>
    <dgm:pt modelId="{55E5B55C-0D0D-40A6-B2C9-CC2687D27E6C}" type="pres">
      <dgm:prSet presAssocID="{17F4430F-31B0-49AB-B90C-7438EDC6958A}" presName="node" presStyleLbl="node1" presStyleIdx="2" presStyleCnt="6" custScaleX="157924" custRadScaleRad="91973" custRadScaleInc="-1256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A424586-A2AF-4AB6-B5C2-A5BB896AE95F}" type="pres">
      <dgm:prSet presAssocID="{17F4430F-31B0-49AB-B90C-7438EDC6958A}" presName="spNode" presStyleCnt="0"/>
      <dgm:spPr/>
    </dgm:pt>
    <dgm:pt modelId="{53860BAD-98E7-431F-AA52-04FA2868E535}" type="pres">
      <dgm:prSet presAssocID="{DF7AB4DD-926A-4AC9-A1EF-041E1E6E0E1F}" presName="sibTrans" presStyleLbl="sibTrans1D1" presStyleIdx="2" presStyleCnt="6"/>
      <dgm:spPr/>
      <dgm:t>
        <a:bodyPr/>
        <a:lstStyle/>
        <a:p>
          <a:endParaRPr lang="en-US"/>
        </a:p>
      </dgm:t>
    </dgm:pt>
    <dgm:pt modelId="{62578E64-7ACF-47E2-99AC-1D99A642477F}" type="pres">
      <dgm:prSet presAssocID="{26DF16C5-F36F-4D32-A2F8-A48BAE8BD183}" presName="node" presStyleLbl="node1" presStyleIdx="3" presStyleCnt="6" custScaleX="157924" custRadScaleRad="91112" custRadScaleInc="1576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8B2B63C-7D35-417B-86EE-F7C402B0420D}" type="pres">
      <dgm:prSet presAssocID="{26DF16C5-F36F-4D32-A2F8-A48BAE8BD183}" presName="spNode" presStyleCnt="0"/>
      <dgm:spPr/>
    </dgm:pt>
    <dgm:pt modelId="{BFF726DE-5341-46C8-8C5B-70819AFCF888}" type="pres">
      <dgm:prSet presAssocID="{3EB25470-C0F2-4C8E-8614-4776DAB8857A}" presName="sibTrans" presStyleLbl="sibTrans1D1" presStyleIdx="3" presStyleCnt="6"/>
      <dgm:spPr/>
      <dgm:t>
        <a:bodyPr/>
        <a:lstStyle/>
        <a:p>
          <a:endParaRPr lang="en-US"/>
        </a:p>
      </dgm:t>
    </dgm:pt>
    <dgm:pt modelId="{82069D17-4DDE-4F82-BDD1-2D6EDC87E006}" type="pres">
      <dgm:prSet presAssocID="{CEF20077-CD43-4756-B17F-5269D85313C3}" presName="node" presStyleLbl="node1" presStyleIdx="4" presStyleCnt="6" custScaleX="157924" custRadScaleRad="100972" custRadScaleInc="2569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D614EFD-E65D-4882-B2A7-AFEF41CB3DF4}" type="pres">
      <dgm:prSet presAssocID="{CEF20077-CD43-4756-B17F-5269D85313C3}" presName="spNode" presStyleCnt="0"/>
      <dgm:spPr/>
    </dgm:pt>
    <dgm:pt modelId="{CD81E121-9465-447E-AEA0-C66DC7023EDE}" type="pres">
      <dgm:prSet presAssocID="{35A523C5-39F7-4651-96F8-E89FBC44B392}" presName="sibTrans" presStyleLbl="sibTrans1D1" presStyleIdx="4" presStyleCnt="6"/>
      <dgm:spPr/>
      <dgm:t>
        <a:bodyPr/>
        <a:lstStyle/>
        <a:p>
          <a:endParaRPr lang="en-US"/>
        </a:p>
      </dgm:t>
    </dgm:pt>
    <dgm:pt modelId="{587CA559-3A8C-4168-B83D-89F5DB2A418B}" type="pres">
      <dgm:prSet presAssocID="{BB24FE89-1F7E-45ED-BAAA-95263741D3DE}" presName="node" presStyleLbl="node1" presStyleIdx="5" presStyleCnt="6" custScaleX="157924" custRadScaleRad="102283" custRadScaleInc="-1798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B79F02D-0126-4CDB-96EA-5538261D6942}" type="pres">
      <dgm:prSet presAssocID="{BB24FE89-1F7E-45ED-BAAA-95263741D3DE}" presName="spNode" presStyleCnt="0"/>
      <dgm:spPr/>
    </dgm:pt>
    <dgm:pt modelId="{F57EF6DA-EE52-459B-B154-AE8CAB403D11}" type="pres">
      <dgm:prSet presAssocID="{DBF0A262-45B4-45F8-AEEB-52D9927D7250}" presName="sibTrans" presStyleLbl="sibTrans1D1" presStyleIdx="5" presStyleCnt="6"/>
      <dgm:spPr/>
      <dgm:t>
        <a:bodyPr/>
        <a:lstStyle/>
        <a:p>
          <a:endParaRPr lang="en-US"/>
        </a:p>
      </dgm:t>
    </dgm:pt>
  </dgm:ptLst>
  <dgm:cxnLst>
    <dgm:cxn modelId="{C598DE24-20F8-4506-A1EB-1F868CE1CF10}" type="presOf" srcId="{DBF0A262-45B4-45F8-AEEB-52D9927D7250}" destId="{F57EF6DA-EE52-459B-B154-AE8CAB403D11}" srcOrd="0" destOrd="0" presId="urn:microsoft.com/office/officeart/2005/8/layout/cycle5"/>
    <dgm:cxn modelId="{BA81CE0E-F184-4FD6-9F04-4658E6B79093}" type="presOf" srcId="{17F4430F-31B0-49AB-B90C-7438EDC6958A}" destId="{55E5B55C-0D0D-40A6-B2C9-CC2687D27E6C}" srcOrd="0" destOrd="0" presId="urn:microsoft.com/office/officeart/2005/8/layout/cycle5"/>
    <dgm:cxn modelId="{17D6362C-1C63-4425-8FE7-956BCEE8DCE4}" srcId="{BCFEF6BB-0700-4314-A582-36E1533D9A5B}" destId="{17F4430F-31B0-49AB-B90C-7438EDC6958A}" srcOrd="2" destOrd="0" parTransId="{E7F6BDB0-35D7-4CC5-B5EC-4ECB8C829CB0}" sibTransId="{DF7AB4DD-926A-4AC9-A1EF-041E1E6E0E1F}"/>
    <dgm:cxn modelId="{0C0EECDB-ABFD-447C-BFC5-BEAD2CF95B47}" srcId="{BCFEF6BB-0700-4314-A582-36E1533D9A5B}" destId="{CEF20077-CD43-4756-B17F-5269D85313C3}" srcOrd="4" destOrd="0" parTransId="{3D453931-64A3-4A71-A81F-CA19C78C47F2}" sibTransId="{35A523C5-39F7-4651-96F8-E89FBC44B392}"/>
    <dgm:cxn modelId="{7708C044-0FBD-48DE-8476-A4D5E44B7862}" type="presOf" srcId="{CEF20077-CD43-4756-B17F-5269D85313C3}" destId="{82069D17-4DDE-4F82-BDD1-2D6EDC87E006}" srcOrd="0" destOrd="0" presId="urn:microsoft.com/office/officeart/2005/8/layout/cycle5"/>
    <dgm:cxn modelId="{CF6A40A8-05EE-4F00-8AA0-A3D5C9A62717}" srcId="{BCFEF6BB-0700-4314-A582-36E1533D9A5B}" destId="{BB24FE89-1F7E-45ED-BAAA-95263741D3DE}" srcOrd="5" destOrd="0" parTransId="{44C6E6F5-FC3B-4AAF-90A0-6967F6C6A9C6}" sibTransId="{DBF0A262-45B4-45F8-AEEB-52D9927D7250}"/>
    <dgm:cxn modelId="{AFB49079-8BE3-4A7D-9FDB-F54B48D85787}" type="presOf" srcId="{BCFEF6BB-0700-4314-A582-36E1533D9A5B}" destId="{4AE8F331-92C4-4360-A14A-20855F630634}" srcOrd="0" destOrd="0" presId="urn:microsoft.com/office/officeart/2005/8/layout/cycle5"/>
    <dgm:cxn modelId="{F9E3B62A-D5D0-44D8-A6DB-0AF72A4CE400}" type="presOf" srcId="{C2C66295-4773-4BB9-8DFC-74DB8828F619}" destId="{6F26B48A-E9C7-43D2-842D-53A6A84B6803}" srcOrd="0" destOrd="0" presId="urn:microsoft.com/office/officeart/2005/8/layout/cycle5"/>
    <dgm:cxn modelId="{ED0D9E19-1D4A-4673-8AD2-F1C0CDD001DA}" srcId="{BCFEF6BB-0700-4314-A582-36E1533D9A5B}" destId="{26DF16C5-F36F-4D32-A2F8-A48BAE8BD183}" srcOrd="3" destOrd="0" parTransId="{9F431DC6-321F-490C-9643-66C4813C269E}" sibTransId="{3EB25470-C0F2-4C8E-8614-4776DAB8857A}"/>
    <dgm:cxn modelId="{16661F12-70EF-4327-A06B-4D595096555F}" type="presOf" srcId="{35A523C5-39F7-4651-96F8-E89FBC44B392}" destId="{CD81E121-9465-447E-AEA0-C66DC7023EDE}" srcOrd="0" destOrd="0" presId="urn:microsoft.com/office/officeart/2005/8/layout/cycle5"/>
    <dgm:cxn modelId="{20F0B697-F93C-490D-B5E3-0DC9A21DC2A7}" type="presOf" srcId="{758999F5-94B6-4A9A-B328-EFB9846D7F70}" destId="{4B75A421-6905-487E-AA7B-FFBFFCBEED92}" srcOrd="0" destOrd="0" presId="urn:microsoft.com/office/officeart/2005/8/layout/cycle5"/>
    <dgm:cxn modelId="{CB027BF7-FE37-4CB7-8351-DC073A9AB1BB}" type="presOf" srcId="{11A62655-AC0D-4120-891C-525E6E25F419}" destId="{1FC8DA76-6BEA-47AF-BA1D-369D5C412222}" srcOrd="0" destOrd="0" presId="urn:microsoft.com/office/officeart/2005/8/layout/cycle5"/>
    <dgm:cxn modelId="{11241919-8C4E-43FF-9EBC-A8A20B91287F}" type="presOf" srcId="{BB24FE89-1F7E-45ED-BAAA-95263741D3DE}" destId="{587CA559-3A8C-4168-B83D-89F5DB2A418B}" srcOrd="0" destOrd="0" presId="urn:microsoft.com/office/officeart/2005/8/layout/cycle5"/>
    <dgm:cxn modelId="{20640FAA-C0AE-46BF-9A63-82567FD4DA07}" srcId="{BCFEF6BB-0700-4314-A582-36E1533D9A5B}" destId="{9B232D0C-4ED4-4600-8D6D-843AC51C551E}" srcOrd="1" destOrd="0" parTransId="{1FBD8087-99ED-47CD-8967-D132308AF66B}" sibTransId="{758999F5-94B6-4A9A-B328-EFB9846D7F70}"/>
    <dgm:cxn modelId="{5EF261DC-D9CA-48FC-8879-521A241A6FC0}" type="presOf" srcId="{26DF16C5-F36F-4D32-A2F8-A48BAE8BD183}" destId="{62578E64-7ACF-47E2-99AC-1D99A642477F}" srcOrd="0" destOrd="0" presId="urn:microsoft.com/office/officeart/2005/8/layout/cycle5"/>
    <dgm:cxn modelId="{20767CBF-9788-48A8-80DD-0F37BE7CA57E}" type="presOf" srcId="{3EB25470-C0F2-4C8E-8614-4776DAB8857A}" destId="{BFF726DE-5341-46C8-8C5B-70819AFCF888}" srcOrd="0" destOrd="0" presId="urn:microsoft.com/office/officeart/2005/8/layout/cycle5"/>
    <dgm:cxn modelId="{D58FA01A-D0C2-4BFB-A3E5-B9F8E78BFDC0}" type="presOf" srcId="{9B232D0C-4ED4-4600-8D6D-843AC51C551E}" destId="{3A672066-399F-41C4-86EE-58A1114F4E16}" srcOrd="0" destOrd="0" presId="urn:microsoft.com/office/officeart/2005/8/layout/cycle5"/>
    <dgm:cxn modelId="{B5BC0692-B26F-4B3A-B457-B5EA32B5D19C}" type="presOf" srcId="{DF7AB4DD-926A-4AC9-A1EF-041E1E6E0E1F}" destId="{53860BAD-98E7-431F-AA52-04FA2868E535}" srcOrd="0" destOrd="0" presId="urn:microsoft.com/office/officeart/2005/8/layout/cycle5"/>
    <dgm:cxn modelId="{48FAD14F-6E92-4C45-BE3F-0F452C0C9076}" srcId="{BCFEF6BB-0700-4314-A582-36E1533D9A5B}" destId="{C2C66295-4773-4BB9-8DFC-74DB8828F619}" srcOrd="0" destOrd="0" parTransId="{7EF48FC8-C248-496C-A4B8-B2D5DFD59B77}" sibTransId="{11A62655-AC0D-4120-891C-525E6E25F419}"/>
    <dgm:cxn modelId="{4C0AD82E-0915-4617-A168-E55F77EF67CF}" type="presParOf" srcId="{4AE8F331-92C4-4360-A14A-20855F630634}" destId="{6F26B48A-E9C7-43D2-842D-53A6A84B6803}" srcOrd="0" destOrd="0" presId="urn:microsoft.com/office/officeart/2005/8/layout/cycle5"/>
    <dgm:cxn modelId="{DE312BF1-A7AC-4EF8-A118-FDEC8A079286}" type="presParOf" srcId="{4AE8F331-92C4-4360-A14A-20855F630634}" destId="{2350938D-7F67-4336-ABCB-6330AAE7493E}" srcOrd="1" destOrd="0" presId="urn:microsoft.com/office/officeart/2005/8/layout/cycle5"/>
    <dgm:cxn modelId="{1B931A6B-DF8F-4E1B-B07E-D946B66D6E92}" type="presParOf" srcId="{4AE8F331-92C4-4360-A14A-20855F630634}" destId="{1FC8DA76-6BEA-47AF-BA1D-369D5C412222}" srcOrd="2" destOrd="0" presId="urn:microsoft.com/office/officeart/2005/8/layout/cycle5"/>
    <dgm:cxn modelId="{54F5CEEC-D989-4B9E-88C1-679513F55206}" type="presParOf" srcId="{4AE8F331-92C4-4360-A14A-20855F630634}" destId="{3A672066-399F-41C4-86EE-58A1114F4E16}" srcOrd="3" destOrd="0" presId="urn:microsoft.com/office/officeart/2005/8/layout/cycle5"/>
    <dgm:cxn modelId="{BA329312-FBB9-4F15-9D90-A2EAF626BDF4}" type="presParOf" srcId="{4AE8F331-92C4-4360-A14A-20855F630634}" destId="{3B68B2C0-0880-47A6-A219-50DA3EA3D55C}" srcOrd="4" destOrd="0" presId="urn:microsoft.com/office/officeart/2005/8/layout/cycle5"/>
    <dgm:cxn modelId="{EA3E0EE1-7D3E-4054-9E8C-6B9C880A76EC}" type="presParOf" srcId="{4AE8F331-92C4-4360-A14A-20855F630634}" destId="{4B75A421-6905-487E-AA7B-FFBFFCBEED92}" srcOrd="5" destOrd="0" presId="urn:microsoft.com/office/officeart/2005/8/layout/cycle5"/>
    <dgm:cxn modelId="{D72DA566-E049-430B-B7CD-8761BE08837E}" type="presParOf" srcId="{4AE8F331-92C4-4360-A14A-20855F630634}" destId="{55E5B55C-0D0D-40A6-B2C9-CC2687D27E6C}" srcOrd="6" destOrd="0" presId="urn:microsoft.com/office/officeart/2005/8/layout/cycle5"/>
    <dgm:cxn modelId="{9CB35BB3-6713-4343-AE99-C9600212BC05}" type="presParOf" srcId="{4AE8F331-92C4-4360-A14A-20855F630634}" destId="{5A424586-A2AF-4AB6-B5C2-A5BB896AE95F}" srcOrd="7" destOrd="0" presId="urn:microsoft.com/office/officeart/2005/8/layout/cycle5"/>
    <dgm:cxn modelId="{B2B77917-AD4D-4633-824A-BB43B624AC2C}" type="presParOf" srcId="{4AE8F331-92C4-4360-A14A-20855F630634}" destId="{53860BAD-98E7-431F-AA52-04FA2868E535}" srcOrd="8" destOrd="0" presId="urn:microsoft.com/office/officeart/2005/8/layout/cycle5"/>
    <dgm:cxn modelId="{D48DFCB7-837B-4A7C-B306-6F93FFEFF00E}" type="presParOf" srcId="{4AE8F331-92C4-4360-A14A-20855F630634}" destId="{62578E64-7ACF-47E2-99AC-1D99A642477F}" srcOrd="9" destOrd="0" presId="urn:microsoft.com/office/officeart/2005/8/layout/cycle5"/>
    <dgm:cxn modelId="{E561EE23-3B70-4E10-8767-86AB51279522}" type="presParOf" srcId="{4AE8F331-92C4-4360-A14A-20855F630634}" destId="{98B2B63C-7D35-417B-86EE-F7C402B0420D}" srcOrd="10" destOrd="0" presId="urn:microsoft.com/office/officeart/2005/8/layout/cycle5"/>
    <dgm:cxn modelId="{BA03B3A2-1FAA-4843-8BA3-4D2BD268148A}" type="presParOf" srcId="{4AE8F331-92C4-4360-A14A-20855F630634}" destId="{BFF726DE-5341-46C8-8C5B-70819AFCF888}" srcOrd="11" destOrd="0" presId="urn:microsoft.com/office/officeart/2005/8/layout/cycle5"/>
    <dgm:cxn modelId="{B4DDB4A6-8F64-4F55-9017-1D70A0141CAA}" type="presParOf" srcId="{4AE8F331-92C4-4360-A14A-20855F630634}" destId="{82069D17-4DDE-4F82-BDD1-2D6EDC87E006}" srcOrd="12" destOrd="0" presId="urn:microsoft.com/office/officeart/2005/8/layout/cycle5"/>
    <dgm:cxn modelId="{0FFF8BDE-46FE-4778-B569-0E7CD907AFC5}" type="presParOf" srcId="{4AE8F331-92C4-4360-A14A-20855F630634}" destId="{5D614EFD-E65D-4882-B2A7-AFEF41CB3DF4}" srcOrd="13" destOrd="0" presId="urn:microsoft.com/office/officeart/2005/8/layout/cycle5"/>
    <dgm:cxn modelId="{8B84915A-31FD-435D-9491-F8EF5EC51A6E}" type="presParOf" srcId="{4AE8F331-92C4-4360-A14A-20855F630634}" destId="{CD81E121-9465-447E-AEA0-C66DC7023EDE}" srcOrd="14" destOrd="0" presId="urn:microsoft.com/office/officeart/2005/8/layout/cycle5"/>
    <dgm:cxn modelId="{1F6BF7D6-0309-4C6F-BA55-360CE91F20B8}" type="presParOf" srcId="{4AE8F331-92C4-4360-A14A-20855F630634}" destId="{587CA559-3A8C-4168-B83D-89F5DB2A418B}" srcOrd="15" destOrd="0" presId="urn:microsoft.com/office/officeart/2005/8/layout/cycle5"/>
    <dgm:cxn modelId="{15317FE5-9D6F-4536-B439-4D2A9D132997}" type="presParOf" srcId="{4AE8F331-92C4-4360-A14A-20855F630634}" destId="{0B79F02D-0126-4CDB-96EA-5538261D6942}" srcOrd="16" destOrd="0" presId="urn:microsoft.com/office/officeart/2005/8/layout/cycle5"/>
    <dgm:cxn modelId="{2B3E6019-08F1-4577-8D67-8B67FB126180}" type="presParOf" srcId="{4AE8F331-92C4-4360-A14A-20855F630634}" destId="{F57EF6DA-EE52-459B-B154-AE8CAB403D11}" srcOrd="17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9C16EBB-DB1B-472E-8A36-CE6AB9F5701E}" type="doc">
      <dgm:prSet loTypeId="urn:microsoft.com/office/officeart/2009/layout/ReverseList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ED86962-E4DA-4890-AE52-FA4D51C4A39D}">
      <dgm:prSet phldrT="[Text]" custT="1"/>
      <dgm:spPr/>
      <dgm:t>
        <a:bodyPr/>
        <a:lstStyle/>
        <a:p>
          <a:pPr algn="ctr"/>
          <a:r>
            <a:rPr lang="ko-KR" altLang="en-US" sz="5000" b="1">
              <a:solidFill>
                <a:srgbClr val="2A20EC"/>
              </a:solidFill>
            </a:rPr>
            <a:t>문</a:t>
          </a:r>
          <a:endParaRPr lang="en-US" sz="5000" b="1">
            <a:solidFill>
              <a:srgbClr val="2A20EC"/>
            </a:solidFill>
          </a:endParaRPr>
        </a:p>
      </dgm:t>
    </dgm:pt>
    <dgm:pt modelId="{1BC968CF-BAB3-4757-828F-D819B7116441}" type="parTrans" cxnId="{99F9D8B0-118A-4839-9DB0-EC912DB3298C}">
      <dgm:prSet/>
      <dgm:spPr/>
      <dgm:t>
        <a:bodyPr/>
        <a:lstStyle/>
        <a:p>
          <a:endParaRPr lang="en-US"/>
        </a:p>
      </dgm:t>
    </dgm:pt>
    <dgm:pt modelId="{36C34B7D-E7D3-4BC1-8BA1-087B9F31DF87}" type="sibTrans" cxnId="{99F9D8B0-118A-4839-9DB0-EC912DB3298C}">
      <dgm:prSet/>
      <dgm:spPr/>
      <dgm:t>
        <a:bodyPr/>
        <a:lstStyle/>
        <a:p>
          <a:endParaRPr lang="en-US"/>
        </a:p>
      </dgm:t>
    </dgm:pt>
    <dgm:pt modelId="{E3DA5A83-44A6-4DE8-94EC-531B2A1C8BE7}">
      <dgm:prSet phldrT="[Text]" custT="1"/>
      <dgm:spPr/>
      <dgm:t>
        <a:bodyPr/>
        <a:lstStyle/>
        <a:p>
          <a:pPr algn="ctr"/>
          <a:r>
            <a:rPr lang="ko-KR" altLang="en-US" sz="5000" b="1">
              <a:solidFill>
                <a:srgbClr val="FF0000"/>
              </a:solidFill>
            </a:rPr>
            <a:t>답</a:t>
          </a:r>
          <a:endParaRPr lang="en-US" sz="5000" b="1">
            <a:solidFill>
              <a:srgbClr val="FF0000"/>
            </a:solidFill>
          </a:endParaRPr>
        </a:p>
      </dgm:t>
    </dgm:pt>
    <dgm:pt modelId="{3553F479-5D64-46E0-82FB-5A88F0A49CCB}" type="parTrans" cxnId="{4089FE55-BA06-4775-B898-9E64091CDF20}">
      <dgm:prSet/>
      <dgm:spPr/>
      <dgm:t>
        <a:bodyPr/>
        <a:lstStyle/>
        <a:p>
          <a:endParaRPr lang="en-US"/>
        </a:p>
      </dgm:t>
    </dgm:pt>
    <dgm:pt modelId="{1C709F5B-88C3-4ACD-85A3-2F4270CDBF90}" type="sibTrans" cxnId="{4089FE55-BA06-4775-B898-9E64091CDF20}">
      <dgm:prSet/>
      <dgm:spPr/>
      <dgm:t>
        <a:bodyPr/>
        <a:lstStyle/>
        <a:p>
          <a:endParaRPr lang="en-US"/>
        </a:p>
      </dgm:t>
    </dgm:pt>
    <dgm:pt modelId="{912C91F0-55C4-4499-B845-7898A3F0EE32}" type="pres">
      <dgm:prSet presAssocID="{99C16EBB-DB1B-472E-8A36-CE6AB9F5701E}" presName="Name0" presStyleCnt="0">
        <dgm:presLayoutVars>
          <dgm:chMax val="2"/>
          <dgm:chPref val="2"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3D1EFF60-CC1B-4B13-A22F-67782004B17C}" type="pres">
      <dgm:prSet presAssocID="{99C16EBB-DB1B-472E-8A36-CE6AB9F5701E}" presName="LeftText" presStyleLbl="revTx" presStyleIdx="0" presStyleCnt="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FACAD72-6329-4166-AF09-67CE304F6C19}" type="pres">
      <dgm:prSet presAssocID="{99C16EBB-DB1B-472E-8A36-CE6AB9F5701E}" presName="LeftNode" presStyleLbl="bgImgPlace1" presStyleIdx="0" presStyleCnt="2" custScaleY="130327">
        <dgm:presLayoutVars>
          <dgm:chMax val="2"/>
          <dgm:chPref val="2"/>
        </dgm:presLayoutVars>
      </dgm:prSet>
      <dgm:spPr/>
      <dgm:t>
        <a:bodyPr/>
        <a:lstStyle/>
        <a:p>
          <a:endParaRPr lang="en-US"/>
        </a:p>
      </dgm:t>
    </dgm:pt>
    <dgm:pt modelId="{66C210B7-10D0-45F8-9ACE-9D69DEC655DB}" type="pres">
      <dgm:prSet presAssocID="{99C16EBB-DB1B-472E-8A36-CE6AB9F5701E}" presName="RightText" presStyleLbl="revTx" presStyleIdx="0" presStyleCnt="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2E05E18-5D04-4408-9DFE-C0F0A57782DD}" type="pres">
      <dgm:prSet presAssocID="{99C16EBB-DB1B-472E-8A36-CE6AB9F5701E}" presName="RightNode" presStyleLbl="bgImgPlace1" presStyleIdx="1" presStyleCnt="2" custScaleY="130327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3C40A316-4721-43E2-9242-0573754E5421}" type="pres">
      <dgm:prSet presAssocID="{99C16EBB-DB1B-472E-8A36-CE6AB9F5701E}" presName="TopArrow" presStyleLbl="node1" presStyleIdx="0" presStyleCnt="2"/>
      <dgm:spPr/>
    </dgm:pt>
    <dgm:pt modelId="{1E7FA263-1E9A-454D-A46A-0BA175B2352A}" type="pres">
      <dgm:prSet presAssocID="{99C16EBB-DB1B-472E-8A36-CE6AB9F5701E}" presName="BottomArrow" presStyleLbl="node1" presStyleIdx="1" presStyleCnt="2"/>
      <dgm:spPr/>
    </dgm:pt>
  </dgm:ptLst>
  <dgm:cxnLst>
    <dgm:cxn modelId="{99F9D8B0-118A-4839-9DB0-EC912DB3298C}" srcId="{99C16EBB-DB1B-472E-8A36-CE6AB9F5701E}" destId="{DED86962-E4DA-4890-AE52-FA4D51C4A39D}" srcOrd="0" destOrd="0" parTransId="{1BC968CF-BAB3-4757-828F-D819B7116441}" sibTransId="{36C34B7D-E7D3-4BC1-8BA1-087B9F31DF87}"/>
    <dgm:cxn modelId="{A42268DE-ED5D-44CE-BFCD-720EC70F8718}" type="presOf" srcId="{E3DA5A83-44A6-4DE8-94EC-531B2A1C8BE7}" destId="{D2E05E18-5D04-4408-9DFE-C0F0A57782DD}" srcOrd="1" destOrd="0" presId="urn:microsoft.com/office/officeart/2009/layout/ReverseList"/>
    <dgm:cxn modelId="{4089FE55-BA06-4775-B898-9E64091CDF20}" srcId="{99C16EBB-DB1B-472E-8A36-CE6AB9F5701E}" destId="{E3DA5A83-44A6-4DE8-94EC-531B2A1C8BE7}" srcOrd="1" destOrd="0" parTransId="{3553F479-5D64-46E0-82FB-5A88F0A49CCB}" sibTransId="{1C709F5B-88C3-4ACD-85A3-2F4270CDBF90}"/>
    <dgm:cxn modelId="{CE7F8BAE-D68D-411A-8EF8-6726C775883A}" type="presOf" srcId="{DED86962-E4DA-4890-AE52-FA4D51C4A39D}" destId="{DFACAD72-6329-4166-AF09-67CE304F6C19}" srcOrd="1" destOrd="0" presId="urn:microsoft.com/office/officeart/2009/layout/ReverseList"/>
    <dgm:cxn modelId="{EB43E98F-61E0-424E-BE67-3C8E2BE0C4C9}" type="presOf" srcId="{E3DA5A83-44A6-4DE8-94EC-531B2A1C8BE7}" destId="{66C210B7-10D0-45F8-9ACE-9D69DEC655DB}" srcOrd="0" destOrd="0" presId="urn:microsoft.com/office/officeart/2009/layout/ReverseList"/>
    <dgm:cxn modelId="{BFACFD60-E940-4870-B7F2-85B516AA559A}" type="presOf" srcId="{DED86962-E4DA-4890-AE52-FA4D51C4A39D}" destId="{3D1EFF60-CC1B-4B13-A22F-67782004B17C}" srcOrd="0" destOrd="0" presId="urn:microsoft.com/office/officeart/2009/layout/ReverseList"/>
    <dgm:cxn modelId="{9EA9A3B6-C1DF-48EB-85F4-49C2991C7ACF}" type="presOf" srcId="{99C16EBB-DB1B-472E-8A36-CE6AB9F5701E}" destId="{912C91F0-55C4-4499-B845-7898A3F0EE32}" srcOrd="0" destOrd="0" presId="urn:microsoft.com/office/officeart/2009/layout/ReverseList"/>
    <dgm:cxn modelId="{58FA289B-0FD2-4660-9164-B2FE9F26FEE4}" type="presParOf" srcId="{912C91F0-55C4-4499-B845-7898A3F0EE32}" destId="{3D1EFF60-CC1B-4B13-A22F-67782004B17C}" srcOrd="0" destOrd="0" presId="urn:microsoft.com/office/officeart/2009/layout/ReverseList"/>
    <dgm:cxn modelId="{ACC2E54F-2111-4864-8A36-4A7DEEEB3EAD}" type="presParOf" srcId="{912C91F0-55C4-4499-B845-7898A3F0EE32}" destId="{DFACAD72-6329-4166-AF09-67CE304F6C19}" srcOrd="1" destOrd="0" presId="urn:microsoft.com/office/officeart/2009/layout/ReverseList"/>
    <dgm:cxn modelId="{8DAC5365-614F-4E07-A57D-00E368C3A854}" type="presParOf" srcId="{912C91F0-55C4-4499-B845-7898A3F0EE32}" destId="{66C210B7-10D0-45F8-9ACE-9D69DEC655DB}" srcOrd="2" destOrd="0" presId="urn:microsoft.com/office/officeart/2009/layout/ReverseList"/>
    <dgm:cxn modelId="{AA284F5B-3861-44CF-AE80-65183ECA35EA}" type="presParOf" srcId="{912C91F0-55C4-4499-B845-7898A3F0EE32}" destId="{D2E05E18-5D04-4408-9DFE-C0F0A57782DD}" srcOrd="3" destOrd="0" presId="urn:microsoft.com/office/officeart/2009/layout/ReverseList"/>
    <dgm:cxn modelId="{95460EA4-93F3-4EBD-B461-6D9B15DF7D46}" type="presParOf" srcId="{912C91F0-55C4-4499-B845-7898A3F0EE32}" destId="{3C40A316-4721-43E2-9242-0573754E5421}" srcOrd="4" destOrd="0" presId="urn:microsoft.com/office/officeart/2009/layout/ReverseList"/>
    <dgm:cxn modelId="{7C2FD278-9893-4C1D-9AC1-C015BBDD8E8B}" type="presParOf" srcId="{912C91F0-55C4-4499-B845-7898A3F0EE32}" destId="{1E7FA263-1E9A-454D-A46A-0BA175B2352A}" srcOrd="5" destOrd="0" presId="urn:microsoft.com/office/officeart/2009/layout/Revers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layout/ReverseList">
  <dgm:title val=""/>
  <dgm:desc val=""/>
  <dgm:catLst>
    <dgm:cat type="relationship" pri="38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clrData>
  <dgm:layoutNode name="Name0">
    <dgm:varLst>
      <dgm:chMax val="2"/>
      <dgm:chPref val="2"/>
      <dgm:animLvl val="lvl"/>
    </dgm:varLst>
    <dgm:choose name="Name1">
      <dgm:if name="Name2" axis="ch" ptType="node" func="cnt" op="lte" val="1">
        <dgm:alg type="composite">
          <dgm:param type="ar" val="0.9993"/>
        </dgm:alg>
      </dgm:if>
      <dgm:else name="Name3">
        <dgm:alg type="composite">
          <dgm:param type="ar" val="0.8036"/>
        </dgm:alg>
      </dgm:else>
    </dgm:choose>
    <dgm:shape xmlns:r="http://schemas.openxmlformats.org/officeDocument/2006/relationships" r:blip="">
      <dgm:adjLst/>
    </dgm:shape>
    <dgm:choose name="Name4">
      <dgm:if name="Name5" axis="ch" ptType="node" func="cnt" op="lte" val="1">
        <dgm:constrLst>
          <dgm:constr type="primFontSz" for="des" ptType="node" op="equ" val="65"/>
          <dgm:constr type="l" for="ch" forName="LeftNode" refType="w" fact="0"/>
          <dgm:constr type="t" for="ch" forName="LeftNode" refType="h" fact="0.25"/>
          <dgm:constr type="w" for="ch" forName="LeftNode" refType="w" fact="0.5"/>
          <dgm:constr type="h" for="ch" forName="LeftNode" refType="h"/>
          <dgm:constr type="l" for="ch" forName="LeftText" refType="w" fact="0"/>
          <dgm:constr type="t" for="ch" forName="LeftText" refType="h" fact="0.25"/>
          <dgm:constr type="w" for="ch" forName="LeftText" refType="w" fact="0.5"/>
          <dgm:constr type="h" for="ch" forName="LeftText" refType="h"/>
        </dgm:constrLst>
      </dgm:if>
      <dgm:else name="Name6">
        <dgm:constrLst>
          <dgm:constr type="primFontSz" for="des" ptType="node" op="equ" val="65"/>
          <dgm:constr type="l" for="ch" forName="LeftNode" refType="w" fact="0"/>
          <dgm:constr type="t" for="ch" forName="LeftNode" refType="h" fact="0.1786"/>
          <dgm:constr type="w" for="ch" forName="LeftNode" refType="w" fact="0.4889"/>
          <dgm:constr type="h" for="ch" forName="LeftNode" refType="h" fact="0.6429"/>
          <dgm:constr type="l" for="ch" forName="LeftText" refType="w" fact="0"/>
          <dgm:constr type="t" for="ch" forName="LeftText" refType="h" fact="0.1786"/>
          <dgm:constr type="w" for="ch" forName="LeftText" refType="w" fact="0.4889"/>
          <dgm:constr type="h" for="ch" forName="LeftText" refType="h" fact="0.6429"/>
          <dgm:constr type="l" for="ch" forName="RightNode" refType="w" fact="0.5111"/>
          <dgm:constr type="t" for="ch" forName="RightNode" refType="h" fact="0.1786"/>
          <dgm:constr type="w" for="ch" forName="RightNode" refType="w" fact="0.4889"/>
          <dgm:constr type="h" for="ch" forName="RightNode" refType="h" fact="0.6429"/>
          <dgm:constr type="l" for="ch" forName="RightText" refType="w" fact="0.5111"/>
          <dgm:constr type="t" for="ch" forName="RightText" refType="h" fact="0.1786"/>
          <dgm:constr type="w" for="ch" forName="RightText" refType="w" fact="0.4889"/>
          <dgm:constr type="h" for="ch" forName="RightText" refType="h" fact="0.6429"/>
          <dgm:constr type="l" for="ch" forName="TopArrow" refType="w" fact="0.2444"/>
          <dgm:constr type="t" for="ch" forName="TopArrow" refType="h" fact="0"/>
          <dgm:constr type="w" for="ch" forName="TopArrow" refType="w" fact="0.5111"/>
          <dgm:constr type="h" for="ch" forName="TopArrow" refType="h" fact="0.4107"/>
          <dgm:constr type="l" for="ch" forName="BottomArrow" refType="w" fact="0.2444"/>
          <dgm:constr type="t" for="ch" forName="BottomArrow" refType="h" fact="0.5893"/>
          <dgm:constr type="w" for="ch" forName="BottomArrow" refType="w" fact="0.5111"/>
          <dgm:constr type="h" for="ch" forName="BottomArrow" refType="h" fact="0.4107"/>
        </dgm:constrLst>
      </dgm:else>
    </dgm:choose>
    <dgm:choose name="Name7">
      <dgm:if name="Name8" axis="ch" ptType="node" func="cnt" op="gte" val="1">
        <dgm:layoutNode name="LeftText" styleLbl="revTx" moveWith="LeftNode">
          <dgm:varLst>
            <dgm:bulletEnabled val="1"/>
          </dgm:varLst>
          <dgm:alg type="tx">
            <dgm:param type="txAnchorVert" val="t"/>
            <dgm:param type="parTxLTRAlign" val="l"/>
          </dgm:alg>
          <dgm:choose name="Name9">
            <dgm:if name="Name10" axis="ch" ptType="node" func="cnt" op="lte" val="1">
              <dgm:shape xmlns:r="http://schemas.openxmlformats.org/officeDocument/2006/relationships" type="roundRect" r:blip="" hideGeom="1">
                <dgm:adjLst>
                  <dgm:adj idx="1" val="0.1667"/>
                  <dgm:adj idx="2" val="0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5"/>
                <dgm:constr type="bMarg" refType="primFontSz" fact="0.5"/>
              </dgm:constrLst>
            </dgm:if>
            <dgm:else name="Name11">
              <dgm:shape xmlns:r="http://schemas.openxmlformats.org/officeDocument/2006/relationships" rot="270" type="round2SameRect" r:blip="" hideGeom="1">
                <dgm:adjLst>
                  <dgm:adj idx="1" val="0.1667"/>
                  <dgm:adj idx="2" val="0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45"/>
                <dgm:constr type="tMarg" refType="primFontSz" fact="0.5"/>
                <dgm:constr type="bMarg" refType="primFontSz" fact="0.5"/>
              </dgm:constrLst>
            </dgm:else>
          </dgm:choose>
          <dgm:ruleLst>
            <dgm:rule type="primFontSz" val="5" fact="NaN" max="NaN"/>
          </dgm:ruleLst>
        </dgm:layoutNode>
        <dgm:layoutNode name="LeftNode" styleLbl="bgImgPlace1">
          <dgm:varLst>
            <dgm:chMax val="2"/>
            <dgm:chPref val="2"/>
          </dgm:varLst>
          <dgm:alg type="sp"/>
          <dgm:choose name="Name12">
            <dgm:if name="Name13" axis="ch" ptType="node" func="cnt" op="lte" val="1">
              <dgm:shape xmlns:r="http://schemas.openxmlformats.org/officeDocument/2006/relationships" type="roundRect" r:blip="">
                <dgm:adjLst>
                  <dgm:adj idx="1" val="0.1667"/>
                  <dgm:adj idx="2" val="0"/>
                </dgm:adjLst>
              </dgm:shape>
            </dgm:if>
            <dgm:else name="Name14">
              <dgm:shape xmlns:r="http://schemas.openxmlformats.org/officeDocument/2006/relationships" rot="270" type="round2SameRect" r:blip="">
                <dgm:adjLst>
                  <dgm:adj idx="1" val="0.1667"/>
                  <dgm:adj idx="2" val="0"/>
                </dgm:adjLst>
              </dgm:shape>
            </dgm:else>
          </dgm:choose>
          <dgm:presOf axis="ch desOrSelf" ptType="node node" st="1 1" cnt="1 0"/>
        </dgm:layoutNode>
        <dgm:choose name="Name15">
          <dgm:if name="Name16" axis="ch" ptType="node" func="cnt" op="gte" val="2">
            <dgm:layoutNode name="RightText" styleLbl="revTx" moveWith="RightNode">
              <dgm:varLst>
                <dgm:bulletEnabled val="1"/>
              </dgm:varLst>
              <dgm:alg type="tx">
                <dgm:param type="txAnchorVert" val="t"/>
                <dgm:param type="parTxLTRAlign" val="l"/>
              </dgm:alg>
              <dgm:shape xmlns:r="http://schemas.openxmlformats.org/officeDocument/2006/relationships" rot="90" type="round2SameRect" r:blip="" hideGeom="1">
                <dgm:adjLst>
                  <dgm:adj idx="1" val="0.1667"/>
                  <dgm:adj idx="2" val="0"/>
                </dgm:adjLst>
              </dgm:shape>
              <dgm:presOf axis="ch desOrSelf" ptType="node node" st="2 1" cnt="1 0"/>
              <dgm:constrLst>
                <dgm:constr type="lMarg" refType="primFontSz" fact="0.45"/>
                <dgm:constr type="rMarg" refType="primFontSz" fact="0.3"/>
                <dgm:constr type="tMarg" refType="primFontSz" fact="0.5"/>
                <dgm:constr type="bMarg" refType="primFontSz" fact="0.5"/>
              </dgm:constrLst>
              <dgm:ruleLst>
                <dgm:rule type="primFontSz" val="5" fact="NaN" max="NaN"/>
              </dgm:ruleLst>
            </dgm:layoutNode>
            <dgm:layoutNode name="RightNode" styleLbl="bgImgPlace1">
              <dgm:varLst>
                <dgm:chMax val="0"/>
                <dgm:chPref val="0"/>
              </dgm:varLst>
              <dgm:alg type="sp"/>
              <dgm:shape xmlns:r="http://schemas.openxmlformats.org/officeDocument/2006/relationships" rot="90" type="round2SameRect" r:blip="">
                <dgm:adjLst>
                  <dgm:adj idx="1" val="0.1667"/>
                  <dgm:adj idx="2" val="0"/>
                </dgm:adjLst>
              </dgm:shape>
              <dgm:presOf axis="ch desOrSelf" ptType="node node" st="2 1" cnt="1 0"/>
            </dgm:layoutNode>
            <dgm:layoutNode name="TopArrow">
              <dgm:alg type="sp"/>
              <dgm:shape xmlns:r="http://schemas.openxmlformats.org/officeDocument/2006/relationships" type="circularArrow" r:blip="">
                <dgm:adjLst>
                  <dgm:adj idx="1" val="0.125"/>
                  <dgm:adj idx="2" val="19.0387"/>
                  <dgm:adj idx="3" val="-19.0387"/>
                  <dgm:adj idx="4" val="180"/>
                  <dgm:adj idx="5" val="0.125"/>
                </dgm:adjLst>
              </dgm:shape>
              <dgm:presOf/>
            </dgm:layoutNode>
            <dgm:layoutNode name="BottomArrow">
              <dgm:alg type="sp"/>
              <dgm:shape xmlns:r="http://schemas.openxmlformats.org/officeDocument/2006/relationships" rot="180" type="circularArrow" r:blip="">
                <dgm:adjLst>
                  <dgm:adj idx="1" val="0.125"/>
                  <dgm:adj idx="2" val="19.0387"/>
                  <dgm:adj idx="3" val="-19.0387"/>
                  <dgm:adj idx="4" val="180"/>
                  <dgm:adj idx="5" val="0.125"/>
                </dgm:adjLst>
              </dgm:shape>
              <dgm:presOf/>
            </dgm:layoutNode>
          </dgm:if>
          <dgm:else name="Name17"/>
        </dgm:choose>
      </dgm:if>
      <dgm:else name="Name18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panose="020F050202020403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870DC09F-F6B3-4F9C-AC4C-2BCD95AA0AA6}" type="datetimeFigureOut">
              <a:rPr lang="en-US" altLang="en-US"/>
              <a:pPr>
                <a:defRPr/>
              </a:pPr>
              <a:t>18/04/2022</a:t>
            </a:fld>
            <a:endParaRPr lang="en-US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panose="020F050202020403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6518DE89-A316-4BC1-91B8-51B3955A25B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4443500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1304925" rtl="0" eaLnBrk="0" fontAlgn="base" hangingPunct="0">
      <a:spcBef>
        <a:spcPct val="30000"/>
      </a:spcBef>
      <a:spcAft>
        <a:spcPct val="0"/>
      </a:spcAft>
      <a:defRPr sz="1700" kern="1200">
        <a:solidFill>
          <a:schemeClr val="tx1"/>
        </a:solidFill>
        <a:latin typeface="+mn-lt"/>
        <a:ea typeface="+mn-ea"/>
        <a:cs typeface="+mn-cs"/>
      </a:defRPr>
    </a:lvl1pPr>
    <a:lvl2pPr marL="652463" algn="l" defTabSz="1304925" rtl="0" eaLnBrk="0" fontAlgn="base" hangingPunct="0">
      <a:spcBef>
        <a:spcPct val="30000"/>
      </a:spcBef>
      <a:spcAft>
        <a:spcPct val="0"/>
      </a:spcAft>
      <a:defRPr sz="1700" kern="1200">
        <a:solidFill>
          <a:schemeClr val="tx1"/>
        </a:solidFill>
        <a:latin typeface="+mn-lt"/>
        <a:ea typeface="+mn-ea"/>
        <a:cs typeface="+mn-cs"/>
      </a:defRPr>
    </a:lvl2pPr>
    <a:lvl3pPr marL="1304925" algn="l" defTabSz="1304925" rtl="0" eaLnBrk="0" fontAlgn="base" hangingPunct="0">
      <a:spcBef>
        <a:spcPct val="30000"/>
      </a:spcBef>
      <a:spcAft>
        <a:spcPct val="0"/>
      </a:spcAft>
      <a:defRPr sz="1700" kern="1200">
        <a:solidFill>
          <a:schemeClr val="tx1"/>
        </a:solidFill>
        <a:latin typeface="+mn-lt"/>
        <a:ea typeface="+mn-ea"/>
        <a:cs typeface="+mn-cs"/>
      </a:defRPr>
    </a:lvl3pPr>
    <a:lvl4pPr marL="1958975" algn="l" defTabSz="1304925" rtl="0" eaLnBrk="0" fontAlgn="base" hangingPunct="0">
      <a:spcBef>
        <a:spcPct val="30000"/>
      </a:spcBef>
      <a:spcAft>
        <a:spcPct val="0"/>
      </a:spcAft>
      <a:defRPr sz="1700" kern="1200">
        <a:solidFill>
          <a:schemeClr val="tx1"/>
        </a:solidFill>
        <a:latin typeface="+mn-lt"/>
        <a:ea typeface="+mn-ea"/>
        <a:cs typeface="+mn-cs"/>
      </a:defRPr>
    </a:lvl4pPr>
    <a:lvl5pPr marL="2611438" algn="l" defTabSz="1304925" rtl="0" eaLnBrk="0" fontAlgn="base" hangingPunct="0">
      <a:spcBef>
        <a:spcPct val="30000"/>
      </a:spcBef>
      <a:spcAft>
        <a:spcPct val="0"/>
      </a:spcAft>
      <a:defRPr sz="1700" kern="1200">
        <a:solidFill>
          <a:schemeClr val="tx1"/>
        </a:solidFill>
        <a:latin typeface="+mn-lt"/>
        <a:ea typeface="+mn-ea"/>
        <a:cs typeface="+mn-cs"/>
      </a:defRPr>
    </a:lvl5pPr>
    <a:lvl6pPr marL="3265551" algn="l" defTabSz="130622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6pPr>
    <a:lvl7pPr marL="3918661" algn="l" defTabSz="130622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7pPr>
    <a:lvl8pPr marL="4571771" algn="l" defTabSz="130622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8pPr>
    <a:lvl9pPr marL="5224882" algn="l" defTabSz="130622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3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3297238"/>
            <a:ext cx="10668000" cy="4932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1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" y="185738"/>
            <a:ext cx="6194425" cy="1109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43400" y="3809999"/>
            <a:ext cx="10073640" cy="2193239"/>
          </a:xfrm>
        </p:spPr>
        <p:txBody>
          <a:bodyPr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43400" y="6172200"/>
            <a:ext cx="10088880" cy="118872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6531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3062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9593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6124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2655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9186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5717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224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79EA56B-5DA2-4556-AC6E-D7F939CEA5BE}" type="datetime1">
              <a:rPr lang="en-US" altLang="en-US"/>
              <a:pPr>
                <a:defRPr/>
              </a:pPr>
              <a:t>18/04/2022</a:t>
            </a:fld>
            <a:endParaRPr lang="en-US" alt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u="sng"/>
            </a:lvl1pPr>
          </a:lstStyle>
          <a:p>
            <a:pPr>
              <a:defRPr/>
            </a:pPr>
            <a:r>
              <a:rPr lang="en-US"/>
              <a:t>http://fpt.edu.vn 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D75D675-0175-4FED-B14E-EADE4656FD6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51935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607040" y="329566"/>
            <a:ext cx="3291840" cy="702183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31520" y="329566"/>
            <a:ext cx="9631680" cy="702183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62866D6-42BB-4C4D-93AB-BE798190364C}" type="datetime1">
              <a:rPr lang="en-US" altLang="en-US"/>
              <a:pPr>
                <a:defRPr/>
              </a:pPr>
              <a:t>18/04/2022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http://fpt.edu.vn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8BDC44D-5C2F-419D-B7A1-1BEDF563B46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43686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" y="185738"/>
            <a:ext cx="2905125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20202"/>
            <a:ext cx="13167360" cy="1371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CB5C95-0E60-47F4-9DB6-6C77DD12C529}" type="datetime1">
              <a:rPr lang="en-US" altLang="en-US"/>
              <a:pPr>
                <a:defRPr/>
              </a:pPr>
              <a:t>18/04/2022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http://fpt.edu.vn 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C449FF5-8308-44C4-A24E-0ED233EDA5F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131431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31520" y="1920240"/>
            <a:ext cx="6461760" cy="5431156"/>
          </a:xfrm>
        </p:spPr>
        <p:txBody>
          <a:bodyPr/>
          <a:lstStyle>
            <a:lvl1pPr>
              <a:defRPr sz="4000"/>
            </a:lvl1pPr>
            <a:lvl2pPr>
              <a:defRPr sz="3400"/>
            </a:lvl2pPr>
            <a:lvl3pPr>
              <a:defRPr sz="2900"/>
            </a:lvl3pPr>
            <a:lvl4pPr>
              <a:defRPr sz="2600"/>
            </a:lvl4pPr>
            <a:lvl5pPr>
              <a:defRPr sz="2600"/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37120" y="1920240"/>
            <a:ext cx="6461760" cy="5431156"/>
          </a:xfrm>
        </p:spPr>
        <p:txBody>
          <a:bodyPr/>
          <a:lstStyle>
            <a:lvl1pPr>
              <a:defRPr sz="4000"/>
            </a:lvl1pPr>
            <a:lvl2pPr>
              <a:defRPr sz="3400"/>
            </a:lvl2pPr>
            <a:lvl3pPr>
              <a:defRPr sz="2900"/>
            </a:lvl3pPr>
            <a:lvl4pPr>
              <a:defRPr sz="2600"/>
            </a:lvl4pPr>
            <a:lvl5pPr>
              <a:defRPr sz="2600"/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76F4776-A5C8-43D9-B52E-E40FA8CB311A}" type="datetime1">
              <a:rPr lang="en-US" altLang="en-US"/>
              <a:pPr>
                <a:defRPr/>
              </a:pPr>
              <a:t>18/04/2022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http://fpt.edu.vn 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1D529D4-A478-4557-846C-127EAC8C9A5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212590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1520" y="1842136"/>
            <a:ext cx="6464301" cy="767714"/>
          </a:xfrm>
        </p:spPr>
        <p:txBody>
          <a:bodyPr anchor="b"/>
          <a:lstStyle>
            <a:lvl1pPr marL="0" indent="0">
              <a:buNone/>
              <a:defRPr sz="3400" b="1"/>
            </a:lvl1pPr>
            <a:lvl2pPr marL="653110" indent="0">
              <a:buNone/>
              <a:defRPr sz="2900" b="1"/>
            </a:lvl2pPr>
            <a:lvl3pPr marL="1306220" indent="0">
              <a:buNone/>
              <a:defRPr sz="2600" b="1"/>
            </a:lvl3pPr>
            <a:lvl4pPr marL="1959331" indent="0">
              <a:buNone/>
              <a:defRPr sz="2300" b="1"/>
            </a:lvl4pPr>
            <a:lvl5pPr marL="2612441" indent="0">
              <a:buNone/>
              <a:defRPr sz="2300" b="1"/>
            </a:lvl5pPr>
            <a:lvl6pPr marL="3265551" indent="0">
              <a:buNone/>
              <a:defRPr sz="2300" b="1"/>
            </a:lvl6pPr>
            <a:lvl7pPr marL="3918661" indent="0">
              <a:buNone/>
              <a:defRPr sz="2300" b="1"/>
            </a:lvl7pPr>
            <a:lvl8pPr marL="4571771" indent="0">
              <a:buNone/>
              <a:defRPr sz="2300" b="1"/>
            </a:lvl8pPr>
            <a:lvl9pPr marL="5224882" indent="0">
              <a:buNone/>
              <a:defRPr sz="23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31520" y="2609850"/>
            <a:ext cx="6464301" cy="4741546"/>
          </a:xfrm>
        </p:spPr>
        <p:txBody>
          <a:bodyPr/>
          <a:lstStyle>
            <a:lvl1pPr>
              <a:defRPr sz="3400"/>
            </a:lvl1pPr>
            <a:lvl2pPr>
              <a:defRPr sz="2900"/>
            </a:lvl2pPr>
            <a:lvl3pPr>
              <a:defRPr sz="2600"/>
            </a:lvl3pPr>
            <a:lvl4pPr>
              <a:defRPr sz="2300"/>
            </a:lvl4pPr>
            <a:lvl5pPr>
              <a:defRPr sz="23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432041" y="1842136"/>
            <a:ext cx="6466840" cy="767714"/>
          </a:xfrm>
        </p:spPr>
        <p:txBody>
          <a:bodyPr anchor="b"/>
          <a:lstStyle>
            <a:lvl1pPr marL="0" indent="0">
              <a:buNone/>
              <a:defRPr sz="3400" b="1"/>
            </a:lvl1pPr>
            <a:lvl2pPr marL="653110" indent="0">
              <a:buNone/>
              <a:defRPr sz="2900" b="1"/>
            </a:lvl2pPr>
            <a:lvl3pPr marL="1306220" indent="0">
              <a:buNone/>
              <a:defRPr sz="2600" b="1"/>
            </a:lvl3pPr>
            <a:lvl4pPr marL="1959331" indent="0">
              <a:buNone/>
              <a:defRPr sz="2300" b="1"/>
            </a:lvl4pPr>
            <a:lvl5pPr marL="2612441" indent="0">
              <a:buNone/>
              <a:defRPr sz="2300" b="1"/>
            </a:lvl5pPr>
            <a:lvl6pPr marL="3265551" indent="0">
              <a:buNone/>
              <a:defRPr sz="2300" b="1"/>
            </a:lvl6pPr>
            <a:lvl7pPr marL="3918661" indent="0">
              <a:buNone/>
              <a:defRPr sz="2300" b="1"/>
            </a:lvl7pPr>
            <a:lvl8pPr marL="4571771" indent="0">
              <a:buNone/>
              <a:defRPr sz="2300" b="1"/>
            </a:lvl8pPr>
            <a:lvl9pPr marL="5224882" indent="0">
              <a:buNone/>
              <a:defRPr sz="23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32041" y="2609850"/>
            <a:ext cx="6466840" cy="4741546"/>
          </a:xfrm>
        </p:spPr>
        <p:txBody>
          <a:bodyPr/>
          <a:lstStyle>
            <a:lvl1pPr>
              <a:defRPr sz="3400"/>
            </a:lvl1pPr>
            <a:lvl2pPr>
              <a:defRPr sz="2900"/>
            </a:lvl2pPr>
            <a:lvl3pPr>
              <a:defRPr sz="2600"/>
            </a:lvl3pPr>
            <a:lvl4pPr>
              <a:defRPr sz="2300"/>
            </a:lvl4pPr>
            <a:lvl5pPr>
              <a:defRPr sz="23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57B3D1-B53A-4882-907E-6E4061CF1380}" type="datetime1">
              <a:rPr lang="en-US" altLang="en-US"/>
              <a:pPr>
                <a:defRPr/>
              </a:pPr>
              <a:t>18/04/2022</a:t>
            </a:fld>
            <a:endParaRPr lang="en-US" alt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http://fpt.edu.vn 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7251E0-061A-4C82-8424-7946BEABDC3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801440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5AB41F-34DE-4DB5-90C0-38F2D426268B}" type="datetime1">
              <a:rPr lang="en-US" altLang="en-US"/>
              <a:pPr>
                <a:defRPr/>
              </a:pPr>
              <a:t>18/04/2022</a:t>
            </a:fld>
            <a:endParaRPr lang="en-US" alt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http://fpt.edu.vn 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E9BF680-A5F1-4550-9F60-C4044E083CB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954975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6E671E-165D-4D48-9CA9-568A32F06F2F}" type="datetime1">
              <a:rPr lang="en-US" altLang="en-US"/>
              <a:pPr>
                <a:defRPr/>
              </a:pPr>
              <a:t>18/04/2022</a:t>
            </a:fld>
            <a:endParaRPr lang="en-US" alt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http://fpt.edu.vn 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6B8845E-9B23-4CAB-9706-E1631DC4876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732716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1521" y="327660"/>
            <a:ext cx="4813301" cy="1394460"/>
          </a:xfrm>
        </p:spPr>
        <p:txBody>
          <a:bodyPr anchor="b"/>
          <a:lstStyle>
            <a:lvl1pPr algn="l">
              <a:defRPr sz="29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20080" y="327660"/>
            <a:ext cx="8178800" cy="7023736"/>
          </a:xfrm>
        </p:spPr>
        <p:txBody>
          <a:bodyPr/>
          <a:lstStyle>
            <a:lvl1pPr>
              <a:defRPr sz="4600"/>
            </a:lvl1pPr>
            <a:lvl2pPr>
              <a:defRPr sz="4000"/>
            </a:lvl2pPr>
            <a:lvl3pPr>
              <a:defRPr sz="3400"/>
            </a:lvl3pPr>
            <a:lvl4pPr>
              <a:defRPr sz="2900"/>
            </a:lvl4pPr>
            <a:lvl5pPr>
              <a:defRPr sz="2900"/>
            </a:lvl5pPr>
            <a:lvl6pPr>
              <a:defRPr sz="2900"/>
            </a:lvl6pPr>
            <a:lvl7pPr>
              <a:defRPr sz="2900"/>
            </a:lvl7pPr>
            <a:lvl8pPr>
              <a:defRPr sz="2900"/>
            </a:lvl8pPr>
            <a:lvl9pPr>
              <a:defRPr sz="2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31521" y="1722120"/>
            <a:ext cx="4813301" cy="5629276"/>
          </a:xfrm>
        </p:spPr>
        <p:txBody>
          <a:bodyPr/>
          <a:lstStyle>
            <a:lvl1pPr marL="0" indent="0">
              <a:buNone/>
              <a:defRPr sz="2000"/>
            </a:lvl1pPr>
            <a:lvl2pPr marL="653110" indent="0">
              <a:buNone/>
              <a:defRPr sz="1700"/>
            </a:lvl2pPr>
            <a:lvl3pPr marL="1306220" indent="0">
              <a:buNone/>
              <a:defRPr sz="1400"/>
            </a:lvl3pPr>
            <a:lvl4pPr marL="1959331" indent="0">
              <a:buNone/>
              <a:defRPr sz="1300"/>
            </a:lvl4pPr>
            <a:lvl5pPr marL="2612441" indent="0">
              <a:buNone/>
              <a:defRPr sz="1300"/>
            </a:lvl5pPr>
            <a:lvl6pPr marL="3265551" indent="0">
              <a:buNone/>
              <a:defRPr sz="1300"/>
            </a:lvl6pPr>
            <a:lvl7pPr marL="3918661" indent="0">
              <a:buNone/>
              <a:defRPr sz="1300"/>
            </a:lvl7pPr>
            <a:lvl8pPr marL="4571771" indent="0">
              <a:buNone/>
              <a:defRPr sz="1300"/>
            </a:lvl8pPr>
            <a:lvl9pPr marL="5224882" indent="0">
              <a:buNone/>
              <a:defRPr sz="13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248E9D4-3A0C-4585-A24F-93A4AEBECE36}" type="datetime1">
              <a:rPr lang="en-US" altLang="en-US"/>
              <a:pPr>
                <a:defRPr/>
              </a:pPr>
              <a:t>18/04/2022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http://fpt.edu.vn 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7372264-6D77-4C69-8E04-924F68E2669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931952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67661" y="5760720"/>
            <a:ext cx="8778240" cy="680086"/>
          </a:xfrm>
        </p:spPr>
        <p:txBody>
          <a:bodyPr anchor="b"/>
          <a:lstStyle>
            <a:lvl1pPr algn="l">
              <a:defRPr sz="29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67661" y="735330"/>
            <a:ext cx="8778240" cy="4937760"/>
          </a:xfrm>
        </p:spPr>
        <p:txBody>
          <a:bodyPr rtlCol="0">
            <a:normAutofit/>
          </a:bodyPr>
          <a:lstStyle>
            <a:lvl1pPr marL="0" indent="0">
              <a:buNone/>
              <a:defRPr sz="4600"/>
            </a:lvl1pPr>
            <a:lvl2pPr marL="653110" indent="0">
              <a:buNone/>
              <a:defRPr sz="4000"/>
            </a:lvl2pPr>
            <a:lvl3pPr marL="1306220" indent="0">
              <a:buNone/>
              <a:defRPr sz="3400"/>
            </a:lvl3pPr>
            <a:lvl4pPr marL="1959331" indent="0">
              <a:buNone/>
              <a:defRPr sz="2900"/>
            </a:lvl4pPr>
            <a:lvl5pPr marL="2612441" indent="0">
              <a:buNone/>
              <a:defRPr sz="2900"/>
            </a:lvl5pPr>
            <a:lvl6pPr marL="3265551" indent="0">
              <a:buNone/>
              <a:defRPr sz="2900"/>
            </a:lvl6pPr>
            <a:lvl7pPr marL="3918661" indent="0">
              <a:buNone/>
              <a:defRPr sz="2900"/>
            </a:lvl7pPr>
            <a:lvl8pPr marL="4571771" indent="0">
              <a:buNone/>
              <a:defRPr sz="2900"/>
            </a:lvl8pPr>
            <a:lvl9pPr marL="5224882" indent="0">
              <a:buNone/>
              <a:defRPr sz="29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867661" y="6440806"/>
            <a:ext cx="8778240" cy="965834"/>
          </a:xfrm>
        </p:spPr>
        <p:txBody>
          <a:bodyPr/>
          <a:lstStyle>
            <a:lvl1pPr marL="0" indent="0">
              <a:buNone/>
              <a:defRPr sz="2000"/>
            </a:lvl1pPr>
            <a:lvl2pPr marL="653110" indent="0">
              <a:buNone/>
              <a:defRPr sz="1700"/>
            </a:lvl2pPr>
            <a:lvl3pPr marL="1306220" indent="0">
              <a:buNone/>
              <a:defRPr sz="1400"/>
            </a:lvl3pPr>
            <a:lvl4pPr marL="1959331" indent="0">
              <a:buNone/>
              <a:defRPr sz="1300"/>
            </a:lvl4pPr>
            <a:lvl5pPr marL="2612441" indent="0">
              <a:buNone/>
              <a:defRPr sz="1300"/>
            </a:lvl5pPr>
            <a:lvl6pPr marL="3265551" indent="0">
              <a:buNone/>
              <a:defRPr sz="1300"/>
            </a:lvl6pPr>
            <a:lvl7pPr marL="3918661" indent="0">
              <a:buNone/>
              <a:defRPr sz="1300"/>
            </a:lvl7pPr>
            <a:lvl8pPr marL="4571771" indent="0">
              <a:buNone/>
              <a:defRPr sz="1300"/>
            </a:lvl8pPr>
            <a:lvl9pPr marL="5224882" indent="0">
              <a:buNone/>
              <a:defRPr sz="13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5EBCA71-1E78-4C52-830B-72CF1684C5FB}" type="datetime1">
              <a:rPr lang="en-US" altLang="en-US"/>
              <a:pPr>
                <a:defRPr/>
              </a:pPr>
              <a:t>18/04/2022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http://fpt.edu.vn 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DBBD15E-59DF-4E72-AF30-41AFB370937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008994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AE3CF6F-8713-4399-AACF-66A2FD7353BE}" type="datetime1">
              <a:rPr lang="en-US" altLang="en-US"/>
              <a:pPr>
                <a:defRPr/>
              </a:pPr>
              <a:t>18/04/2022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http://fpt.edu.vn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8E6F488-2DC8-4E11-BA14-0C3530D897A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406219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731838" y="330200"/>
            <a:ext cx="13166725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30622" tIns="65311" rIns="130622" bIns="6531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731838" y="1920875"/>
            <a:ext cx="13166725" cy="5430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30622" tIns="65311" rIns="130622" bIns="6531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658600" y="7620000"/>
            <a:ext cx="1371600" cy="381000"/>
          </a:xfrm>
          <a:prstGeom prst="rect">
            <a:avLst/>
          </a:prstGeom>
        </p:spPr>
        <p:txBody>
          <a:bodyPr vert="horz" wrap="square" lIns="130622" tIns="65311" rIns="130622" bIns="65311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700">
                <a:solidFill>
                  <a:srgbClr val="898989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E88FBC76-3FFF-4576-B0B5-757956CDC50A}" type="datetime1">
              <a:rPr lang="en-US" altLang="en-US"/>
              <a:pPr>
                <a:defRPr/>
              </a:pPr>
              <a:t>18/04/2022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62000" y="7620000"/>
            <a:ext cx="4632325" cy="438150"/>
          </a:xfrm>
          <a:prstGeom prst="rect">
            <a:avLst/>
          </a:prstGeom>
        </p:spPr>
        <p:txBody>
          <a:bodyPr vert="horz" lIns="130622" tIns="65311" rIns="130622" bIns="65311" rtlCol="0" anchor="ctr"/>
          <a:lstStyle>
            <a:lvl1pPr algn="l" defTabSz="1306220" eaLnBrk="1" fontAlgn="auto" hangingPunct="1">
              <a:spcBef>
                <a:spcPts val="0"/>
              </a:spcBef>
              <a:spcAft>
                <a:spcPts val="0"/>
              </a:spcAft>
              <a:defRPr sz="1700" u="sng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/>
              <a:t>http://fpt.edu.vn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3258800" y="7620000"/>
            <a:ext cx="715963" cy="373063"/>
          </a:xfrm>
          <a:prstGeom prst="rect">
            <a:avLst/>
          </a:prstGeom>
        </p:spPr>
        <p:txBody>
          <a:bodyPr vert="horz" wrap="square" lIns="130622" tIns="65311" rIns="130622" bIns="65311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700">
                <a:solidFill>
                  <a:srgbClr val="898989"/>
                </a:solidFill>
                <a:latin typeface="Tahoma" panose="020B0604030504040204" pitchFamily="34" charset="0"/>
              </a:defRPr>
            </a:lvl1pPr>
          </a:lstStyle>
          <a:p>
            <a:pPr>
              <a:defRPr/>
            </a:pPr>
            <a:fld id="{06628011-79C0-4241-93B1-A539DA06F65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570" r:id="rId1"/>
    <p:sldLayoutId id="2147484571" r:id="rId2"/>
    <p:sldLayoutId id="2147484562" r:id="rId3"/>
    <p:sldLayoutId id="2147484563" r:id="rId4"/>
    <p:sldLayoutId id="2147484564" r:id="rId5"/>
    <p:sldLayoutId id="2147484565" r:id="rId6"/>
    <p:sldLayoutId id="2147484566" r:id="rId7"/>
    <p:sldLayoutId id="2147484567" r:id="rId8"/>
    <p:sldLayoutId id="2147484568" r:id="rId9"/>
    <p:sldLayoutId id="2147484569" r:id="rId10"/>
  </p:sldLayoutIdLst>
  <p:hf hdr="0" dt="0"/>
  <p:txStyles>
    <p:titleStyle>
      <a:lvl1pPr algn="ctr" defTabSz="1304925" rtl="0" eaLnBrk="0" fontAlgn="base" hangingPunct="0">
        <a:spcBef>
          <a:spcPct val="0"/>
        </a:spcBef>
        <a:spcAft>
          <a:spcPct val="0"/>
        </a:spcAft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  <a:lvl2pPr algn="ctr" defTabSz="1304925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Tahoma" panose="020B0604030504040204" pitchFamily="34" charset="0"/>
        </a:defRPr>
      </a:lvl2pPr>
      <a:lvl3pPr algn="ctr" defTabSz="1304925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Tahoma" panose="020B0604030504040204" pitchFamily="34" charset="0"/>
        </a:defRPr>
      </a:lvl3pPr>
      <a:lvl4pPr algn="ctr" defTabSz="1304925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Tahoma" panose="020B0604030504040204" pitchFamily="34" charset="0"/>
        </a:defRPr>
      </a:lvl4pPr>
      <a:lvl5pPr algn="ctr" defTabSz="1304925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Tahoma" panose="020B0604030504040204" pitchFamily="34" charset="0"/>
        </a:defRPr>
      </a:lvl5pPr>
      <a:lvl6pPr marL="457200" algn="ctr" defTabSz="1304925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Tahoma" panose="020B0604030504040204" pitchFamily="34" charset="0"/>
        </a:defRPr>
      </a:lvl6pPr>
      <a:lvl7pPr marL="914400" algn="ctr" defTabSz="1304925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Tahoma" panose="020B0604030504040204" pitchFamily="34" charset="0"/>
        </a:defRPr>
      </a:lvl7pPr>
      <a:lvl8pPr marL="1371600" algn="ctr" defTabSz="1304925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Tahoma" panose="020B0604030504040204" pitchFamily="34" charset="0"/>
        </a:defRPr>
      </a:lvl8pPr>
      <a:lvl9pPr marL="1828800" algn="ctr" defTabSz="1304925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Tahoma" panose="020B0604030504040204" pitchFamily="34" charset="0"/>
        </a:defRPr>
      </a:lvl9pPr>
    </p:titleStyle>
    <p:bodyStyle>
      <a:lvl1pPr marL="488950" indent="-488950" algn="l" defTabSz="130492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1060450" indent="-407988" algn="l" defTabSz="130492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631950" indent="-325438" algn="l" defTabSz="130492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2284413" indent="-325438" algn="l" defTabSz="130492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i="1" kern="1200">
          <a:solidFill>
            <a:schemeClr val="tx1"/>
          </a:solidFill>
          <a:latin typeface="+mn-lt"/>
          <a:ea typeface="+mn-ea"/>
          <a:cs typeface="+mn-cs"/>
        </a:defRPr>
      </a:lvl4pPr>
      <a:lvl5pPr marL="2938463" indent="-325438" algn="l" defTabSz="130492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800" i="1" kern="1200">
          <a:solidFill>
            <a:schemeClr val="tx1"/>
          </a:solidFill>
          <a:latin typeface="+mn-lt"/>
          <a:ea typeface="+mn-ea"/>
          <a:cs typeface="+mn-cs"/>
        </a:defRPr>
      </a:lvl5pPr>
      <a:lvl6pPr marL="3592106" indent="-326555" algn="l" defTabSz="1306220" rtl="0" eaLnBrk="1" latinLnBrk="0" hangingPunct="1">
        <a:spcBef>
          <a:spcPct val="20000"/>
        </a:spcBef>
        <a:buFont typeface="Arial" pitchFamily="34" charset="0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6pPr>
      <a:lvl7pPr marL="4245216" indent="-326555" algn="l" defTabSz="1306220" rtl="0" eaLnBrk="1" latinLnBrk="0" hangingPunct="1">
        <a:spcBef>
          <a:spcPct val="20000"/>
        </a:spcBef>
        <a:buFont typeface="Arial" pitchFamily="34" charset="0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7pPr>
      <a:lvl8pPr marL="4898327" indent="-326555" algn="l" defTabSz="1306220" rtl="0" eaLnBrk="1" latinLnBrk="0" hangingPunct="1">
        <a:spcBef>
          <a:spcPct val="20000"/>
        </a:spcBef>
        <a:buFont typeface="Arial" pitchFamily="34" charset="0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8pPr>
      <a:lvl9pPr marL="5551437" indent="-326555" algn="l" defTabSz="1306220" rtl="0" eaLnBrk="1" latinLnBrk="0" hangingPunct="1">
        <a:spcBef>
          <a:spcPct val="20000"/>
        </a:spcBef>
        <a:buFont typeface="Arial" pitchFamily="34" charset="0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0622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53110" algn="l" defTabSz="130622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306220" algn="l" defTabSz="130622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3pPr>
      <a:lvl4pPr marL="1959331" algn="l" defTabSz="130622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4pPr>
      <a:lvl5pPr marL="2612441" algn="l" defTabSz="130622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5pPr>
      <a:lvl6pPr marL="3265551" algn="l" defTabSz="130622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6pPr>
      <a:lvl7pPr marL="3918661" algn="l" defTabSz="130622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771" algn="l" defTabSz="130622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8pPr>
      <a:lvl9pPr marL="5224882" algn="l" defTabSz="130622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wma"/><Relationship Id="rId1" Type="http://schemas.microsoft.com/office/2007/relationships/media" Target="../media/media3.wma"/><Relationship Id="rId6" Type="http://schemas.openxmlformats.org/officeDocument/2006/relationships/image" Target="../media/image8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wma"/><Relationship Id="rId1" Type="http://schemas.microsoft.com/office/2007/relationships/media" Target="../media/media3.wma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wma"/><Relationship Id="rId1" Type="http://schemas.microsoft.com/office/2007/relationships/media" Target="../media/media4.wma"/><Relationship Id="rId6" Type="http://schemas.openxmlformats.org/officeDocument/2006/relationships/image" Target="../media/image8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wma"/><Relationship Id="rId1" Type="http://schemas.microsoft.com/office/2007/relationships/media" Target="../media/media4.wma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15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wma"/><Relationship Id="rId1" Type="http://schemas.microsoft.com/office/2007/relationships/media" Target="../media/media1.wma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wma"/><Relationship Id="rId1" Type="http://schemas.microsoft.com/office/2007/relationships/media" Target="../media/media1.wma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wma"/><Relationship Id="rId1" Type="http://schemas.microsoft.com/office/2007/relationships/media" Target="../media/media2.wma"/><Relationship Id="rId5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wma"/><Relationship Id="rId1" Type="http://schemas.microsoft.com/office/2007/relationships/media" Target="../media/media2.wma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/>
          <p:cNvSpPr>
            <a:spLocks noGrp="1"/>
          </p:cNvSpPr>
          <p:nvPr>
            <p:ph type="ctrTitle"/>
          </p:nvPr>
        </p:nvSpPr>
        <p:spPr>
          <a:xfrm>
            <a:off x="2590800" y="1752600"/>
            <a:ext cx="9296400" cy="1219200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ko-KR" altLang="en-US" sz="7200" dirty="0">
                <a:latin typeface="바탕" pitchFamily="18" charset="-127"/>
                <a:ea typeface="바탕" pitchFamily="18" charset="-127"/>
              </a:rPr>
              <a:t>제</a:t>
            </a:r>
            <a:r>
              <a:rPr lang="en-US" altLang="ko-KR" sz="7200" dirty="0">
                <a:latin typeface="바탕" pitchFamily="18" charset="-127"/>
                <a:ea typeface="바탕" pitchFamily="18" charset="-127"/>
              </a:rPr>
              <a:t>1</a:t>
            </a:r>
            <a:r>
              <a:rPr lang="ko-KR" altLang="en-US" sz="7200" dirty="0">
                <a:latin typeface="바탕" pitchFamily="18" charset="-127"/>
                <a:ea typeface="바탕" pitchFamily="18" charset="-127"/>
              </a:rPr>
              <a:t>과</a:t>
            </a:r>
            <a:r>
              <a:rPr lang="en-US" altLang="ko-KR" sz="7200" dirty="0">
                <a:latin typeface="바탕" pitchFamily="18" charset="-127"/>
                <a:ea typeface="바탕" pitchFamily="18" charset="-127"/>
              </a:rPr>
              <a:t>: </a:t>
            </a:r>
            <a:r>
              <a:rPr lang="ko-KR" altLang="en-US" sz="7200" dirty="0" smtClean="0">
                <a:latin typeface="바탕" pitchFamily="18" charset="-127"/>
                <a:ea typeface="바탕" pitchFamily="18" charset="-127"/>
              </a:rPr>
              <a:t>학교 생활</a:t>
            </a:r>
            <a:r>
              <a:rPr lang="en-US" altLang="ko-KR" sz="7200" dirty="0" smtClean="0">
                <a:latin typeface="바탕" pitchFamily="18" charset="-127"/>
                <a:ea typeface="바탕" pitchFamily="18" charset="-127"/>
              </a:rPr>
              <a:t/>
            </a:r>
            <a:br>
              <a:rPr lang="en-US" altLang="ko-KR" sz="7200" dirty="0" smtClean="0">
                <a:latin typeface="바탕" pitchFamily="18" charset="-127"/>
                <a:ea typeface="바탕" pitchFamily="18" charset="-127"/>
              </a:rPr>
            </a:br>
            <a:r>
              <a:rPr lang="en-US" altLang="ko-KR" sz="4400" b="0" dirty="0" smtClean="0">
                <a:latin typeface="바탕" pitchFamily="18" charset="-127"/>
                <a:ea typeface="바탕" pitchFamily="18" charset="-127"/>
              </a:rPr>
              <a:t>(</a:t>
            </a:r>
            <a:r>
              <a:rPr lang="ko-KR" altLang="en-US" sz="4400" b="0" dirty="0" smtClean="0">
                <a:latin typeface="바탕" pitchFamily="18" charset="-127"/>
                <a:ea typeface="바탕" pitchFamily="18" charset="-127"/>
              </a:rPr>
              <a:t>듣기</a:t>
            </a:r>
            <a:r>
              <a:rPr lang="en-US" altLang="ko-KR" sz="4400" b="0" dirty="0" smtClean="0">
                <a:latin typeface="바탕" pitchFamily="18" charset="-127"/>
                <a:ea typeface="바탕" pitchFamily="18" charset="-127"/>
              </a:rPr>
              <a:t>)</a:t>
            </a:r>
            <a:endParaRPr lang="en-US" altLang="en-US" sz="4400" b="0" dirty="0">
              <a:latin typeface="바탕" pitchFamily="18" charset="-127"/>
              <a:ea typeface="바탕" pitchFamily="18" charset="-127"/>
            </a:endParaRPr>
          </a:p>
        </p:txBody>
      </p:sp>
      <p:sp>
        <p:nvSpPr>
          <p:cNvPr id="5123" name="Subtitle 2"/>
          <p:cNvSpPr>
            <a:spLocks noGrp="1"/>
          </p:cNvSpPr>
          <p:nvPr>
            <p:ph type="subTitle" idx="1"/>
          </p:nvPr>
        </p:nvSpPr>
        <p:spPr>
          <a:xfrm>
            <a:off x="4191000" y="4648200"/>
            <a:ext cx="10287000" cy="2057400"/>
          </a:xfrm>
        </p:spPr>
        <p:txBody>
          <a:bodyPr/>
          <a:lstStyle/>
          <a:p>
            <a:pPr algn="l" eaLnBrk="1" hangingPunct="1"/>
            <a:r>
              <a:rPr lang="en-US" altLang="en-US" sz="3600" smtClean="0">
                <a:latin typeface="바탕" panose="02030600000101010101" pitchFamily="18" charset="-127"/>
                <a:ea typeface="바탕" panose="02030600000101010101" pitchFamily="18" charset="-127"/>
              </a:rPr>
              <a:t>Trường Đại học FPT</a:t>
            </a:r>
          </a:p>
          <a:p>
            <a:pPr algn="l" eaLnBrk="1" hangingPunct="1"/>
            <a:r>
              <a:rPr lang="en-US" altLang="en-US" sz="3600" smtClean="0">
                <a:latin typeface="바탕" panose="02030600000101010101" pitchFamily="18" charset="-127"/>
                <a:ea typeface="바탕" panose="02030600000101010101" pitchFamily="18" charset="-127"/>
              </a:rPr>
              <a:t>Khoa: …..</a:t>
            </a:r>
          </a:p>
          <a:p>
            <a:pPr algn="l" eaLnBrk="1" hangingPunct="1"/>
            <a:r>
              <a:rPr lang="en-US" altLang="en-US" sz="3600" smtClean="0">
                <a:latin typeface="바탕" panose="02030600000101010101" pitchFamily="18" charset="-127"/>
                <a:ea typeface="바탕" panose="02030600000101010101" pitchFamily="18" charset="-127"/>
              </a:rPr>
              <a:t>Môn: Hàn ngữ trung cấp 1 – KOR 311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http://fpt.edu.vn </a:t>
            </a:r>
            <a:endParaRPr lang="en-US"/>
          </a:p>
        </p:txBody>
      </p:sp>
      <p:sp>
        <p:nvSpPr>
          <p:cNvPr id="14339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C2C87921-6769-48EC-95B6-B9A371B38A5C}" type="slidenum">
              <a:rPr lang="en-US" altLang="en-US" smtClean="0"/>
              <a:pPr/>
              <a:t>10</a:t>
            </a:fld>
            <a:endParaRPr lang="en-US" altLang="en-US" smtClean="0"/>
          </a:p>
        </p:txBody>
      </p:sp>
      <p:sp>
        <p:nvSpPr>
          <p:cNvPr id="6" name="Google Shape;574;p52"/>
          <p:cNvSpPr txBox="1"/>
          <p:nvPr/>
        </p:nvSpPr>
        <p:spPr>
          <a:xfrm>
            <a:off x="3733800" y="381000"/>
            <a:ext cx="7848600" cy="762000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91425" tIns="45700" rIns="91425" bIns="45700" anchor="ctr"/>
          <a:lstStyle>
            <a:lvl1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86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58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30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402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914400" eaLnBrk="1" hangingPunct="1">
              <a:buClr>
                <a:srgbClr val="000000"/>
              </a:buClr>
              <a:buSzPts val="4400"/>
              <a:buFont typeface="BatangChe" panose="02030609000101010101" pitchFamily="49" charset="-127"/>
              <a:buNone/>
              <a:defRPr/>
            </a:pPr>
            <a:r>
              <a:rPr lang="en-US" sz="4800" b="1" dirty="0" smtClean="0">
                <a:solidFill>
                  <a:srgbClr val="000000"/>
                </a:solidFill>
                <a:latin typeface="BatangChe" panose="02030609000101010101" pitchFamily="49" charset="-127"/>
                <a:ea typeface="BatangChe" panose="02030609000101010101" pitchFamily="49" charset="-127"/>
                <a:sym typeface="BatangChe" panose="02030609000101010101" pitchFamily="49" charset="-127"/>
              </a:rPr>
              <a:t>3. </a:t>
            </a:r>
            <a:r>
              <a:rPr lang="ko-KR" altLang="en-US" sz="4800" b="1" dirty="0" smtClean="0">
                <a:solidFill>
                  <a:srgbClr val="000000"/>
                </a:solidFill>
                <a:latin typeface="BatangChe" panose="02030609000101010101" pitchFamily="49" charset="-127"/>
                <a:ea typeface="BatangChe" panose="02030609000101010101" pitchFamily="49" charset="-127"/>
                <a:sym typeface="BatangChe" panose="02030609000101010101" pitchFamily="49" charset="-127"/>
              </a:rPr>
              <a:t>듣기</a:t>
            </a:r>
            <a:r>
              <a:rPr lang="en-US" altLang="ko-KR" sz="4800" b="1" dirty="0" smtClean="0">
                <a:solidFill>
                  <a:srgbClr val="000000"/>
                </a:solidFill>
                <a:latin typeface="BatangChe" panose="02030609000101010101" pitchFamily="49" charset="-127"/>
                <a:ea typeface="BatangChe" panose="02030609000101010101" pitchFamily="49" charset="-127"/>
                <a:sym typeface="BatangChe" panose="02030609000101010101" pitchFamily="49" charset="-127"/>
              </a:rPr>
              <a:t>: </a:t>
            </a:r>
            <a:r>
              <a:rPr lang="ko-KR" altLang="en-US" sz="4800" b="1" dirty="0" smtClean="0">
                <a:solidFill>
                  <a:srgbClr val="000000"/>
                </a:solidFill>
                <a:latin typeface="BatangChe" panose="02030609000101010101" pitchFamily="49" charset="-127"/>
                <a:ea typeface="BatangChe" panose="02030609000101010101" pitchFamily="49" charset="-127"/>
                <a:sym typeface="BatangChe" panose="02030609000101010101" pitchFamily="49" charset="-127"/>
              </a:rPr>
              <a:t>알아봅시다</a:t>
            </a:r>
            <a:endParaRPr lang="en-US" sz="4000" b="1" dirty="0" smtClean="0">
              <a:solidFill>
                <a:srgbClr val="000000"/>
              </a:solidFill>
              <a:sym typeface="Arial" panose="020B0604020202020204" pitchFamily="34" charset="0"/>
            </a:endParaRPr>
          </a:p>
        </p:txBody>
      </p:sp>
      <p:pic>
        <p:nvPicPr>
          <p:cNvPr id="14341" name="Google Shape;3639;p43"/>
          <p:cNvPicPr preferRelativeResize="0"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48"/>
          <a:stretch>
            <a:fillRect/>
          </a:stretch>
        </p:blipFill>
        <p:spPr bwMode="auto">
          <a:xfrm>
            <a:off x="355600" y="2057400"/>
            <a:ext cx="13619163" cy="548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Google Shape;3642;p43"/>
          <p:cNvPicPr preferRelativeResize="0"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5949950"/>
            <a:ext cx="519113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Google Shape;3643;p43"/>
          <p:cNvSpPr txBox="1">
            <a:spLocks noChangeArrowheads="1"/>
          </p:cNvSpPr>
          <p:nvPr/>
        </p:nvSpPr>
        <p:spPr bwMode="auto">
          <a:xfrm>
            <a:off x="12649200" y="4456113"/>
            <a:ext cx="809625" cy="649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r>
              <a:rPr lang="en-US" sz="3200" b="1">
                <a:latin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X</a:t>
            </a:r>
          </a:p>
        </p:txBody>
      </p:sp>
      <p:sp>
        <p:nvSpPr>
          <p:cNvPr id="10" name="Google Shape;3644;p43"/>
          <p:cNvSpPr txBox="1">
            <a:spLocks noChangeArrowheads="1"/>
          </p:cNvSpPr>
          <p:nvPr/>
        </p:nvSpPr>
        <p:spPr bwMode="auto">
          <a:xfrm>
            <a:off x="12649200" y="3854450"/>
            <a:ext cx="809625" cy="649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r>
              <a:rPr lang="en-US" sz="3200" b="1">
                <a:latin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O</a:t>
            </a:r>
          </a:p>
        </p:txBody>
      </p:sp>
      <p:sp>
        <p:nvSpPr>
          <p:cNvPr id="11" name="Google Shape;3645;p43"/>
          <p:cNvSpPr txBox="1">
            <a:spLocks noChangeArrowheads="1"/>
          </p:cNvSpPr>
          <p:nvPr/>
        </p:nvSpPr>
        <p:spPr bwMode="auto">
          <a:xfrm>
            <a:off x="12649200" y="2660650"/>
            <a:ext cx="809625" cy="649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r>
              <a:rPr lang="en-US" sz="3200" b="1">
                <a:latin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X</a:t>
            </a:r>
          </a:p>
        </p:txBody>
      </p:sp>
      <p:sp>
        <p:nvSpPr>
          <p:cNvPr id="12" name="Google Shape;3646;p43"/>
          <p:cNvSpPr txBox="1">
            <a:spLocks noChangeArrowheads="1"/>
          </p:cNvSpPr>
          <p:nvPr/>
        </p:nvSpPr>
        <p:spPr bwMode="auto">
          <a:xfrm>
            <a:off x="12649200" y="3311525"/>
            <a:ext cx="809625" cy="649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r>
              <a:rPr lang="en-US" sz="3200" b="1">
                <a:latin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O</a:t>
            </a:r>
          </a:p>
        </p:txBody>
      </p:sp>
      <p:cxnSp>
        <p:nvCxnSpPr>
          <p:cNvPr id="13" name="Google Shape;3647;p43"/>
          <p:cNvCxnSpPr>
            <a:cxnSpLocks noChangeShapeType="1"/>
          </p:cNvCxnSpPr>
          <p:nvPr/>
        </p:nvCxnSpPr>
        <p:spPr bwMode="auto">
          <a:xfrm>
            <a:off x="5257800" y="3200400"/>
            <a:ext cx="3176588" cy="9525"/>
          </a:xfrm>
          <a:prstGeom prst="straightConnector1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" name="Google Shape;3648;p43"/>
          <p:cNvCxnSpPr>
            <a:cxnSpLocks noChangeShapeType="1"/>
          </p:cNvCxnSpPr>
          <p:nvPr/>
        </p:nvCxnSpPr>
        <p:spPr bwMode="auto">
          <a:xfrm>
            <a:off x="2514600" y="4876800"/>
            <a:ext cx="2438400" cy="31750"/>
          </a:xfrm>
          <a:prstGeom prst="straightConnector1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4350" name="Google Shape;3641;p43"/>
          <p:cNvSpPr txBox="1">
            <a:spLocks noChangeArrowheads="1"/>
          </p:cNvSpPr>
          <p:nvPr/>
        </p:nvSpPr>
        <p:spPr bwMode="auto">
          <a:xfrm>
            <a:off x="355600" y="1219200"/>
            <a:ext cx="9042400" cy="566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/>
          <a:lstStyle/>
          <a:p>
            <a:r>
              <a:rPr lang="en-US" sz="3200">
                <a:latin typeface="바탕" panose="02030600000101010101" pitchFamily="18" charset="-127"/>
                <a:ea typeface="바탕" panose="02030600000101010101" pitchFamily="18" charset="-127"/>
                <a:cs typeface="Times New Roman" panose="02020603050405020304" pitchFamily="18" charset="0"/>
                <a:sym typeface="Times New Roman" panose="02020603050405020304" pitchFamily="18" charset="0"/>
              </a:rPr>
              <a:t>3) </a:t>
            </a:r>
            <a:r>
              <a:rPr lang="en-US" sz="3200" b="1">
                <a:solidFill>
                  <a:srgbClr val="000000"/>
                </a:solidFill>
                <a:latin typeface="바탕" panose="02030600000101010101" pitchFamily="18" charset="-127"/>
                <a:ea typeface="바탕" panose="02030600000101010101" pitchFamily="18" charset="-127"/>
                <a:cs typeface="Times New Roman" panose="02020603050405020304" pitchFamily="18" charset="0"/>
                <a:sym typeface="Times New Roman" panose="02020603050405020304" pitchFamily="18" charset="0"/>
              </a:rPr>
              <a:t>내용을 잘 듣고 질문에 답하십시오. </a:t>
            </a:r>
            <a:endParaRPr lang="en-US" sz="3200">
              <a:latin typeface="바탕" panose="02030600000101010101" pitchFamily="18" charset="-127"/>
              <a:ea typeface="바탕" panose="02030600000101010101" pitchFamily="18" charset="-127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pic>
        <p:nvPicPr>
          <p:cNvPr id="2" name="03 Track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525000" y="1249680"/>
            <a:ext cx="838200" cy="838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" fill="hold">
                      <p:stCondLst>
                        <p:cond delay="0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2" dur="6891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4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http://fpt.edu.vn </a:t>
            </a:r>
            <a:endParaRPr lang="en-US"/>
          </a:p>
        </p:txBody>
      </p:sp>
      <p:sp>
        <p:nvSpPr>
          <p:cNvPr id="15363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208514BC-36B1-466C-A9DF-08B745B07CA8}" type="slidenum">
              <a:rPr lang="en-US" altLang="en-US" smtClean="0"/>
              <a:pPr/>
              <a:t>11</a:t>
            </a:fld>
            <a:endParaRPr lang="en-US" altLang="en-US" smtClean="0"/>
          </a:p>
        </p:txBody>
      </p:sp>
      <p:sp>
        <p:nvSpPr>
          <p:cNvPr id="6" name="Google Shape;3654;p44"/>
          <p:cNvSpPr txBox="1"/>
          <p:nvPr/>
        </p:nvSpPr>
        <p:spPr>
          <a:xfrm>
            <a:off x="762000" y="2209800"/>
            <a:ext cx="13335000" cy="5181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lIns="91425" tIns="91425" rIns="91425" bIns="91425"/>
          <a:lstStyle/>
          <a:p>
            <a:pPr defTabSz="9144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" sz="2800" kern="0" dirty="0">
                <a:solidFill>
                  <a:srgbClr val="000000"/>
                </a:solidFill>
                <a:latin typeface="Batang" panose="02030600000101010101" pitchFamily="18" charset="-127"/>
                <a:ea typeface="Batang" panose="02030600000101010101" pitchFamily="18" charset="-127"/>
                <a:cs typeface="Times New Roman"/>
                <a:sym typeface="Times New Roman"/>
              </a:rPr>
              <a:t>여러분, 전 한국학과 학과장입니다. 이번 학기말에 전공을 선택하게 되지요? 우리 한국학과를 선택하세요. 한국학과는 다른 학과보다 여러 가지 좋은 점들이 많아요. 우선 한국학과를 졸업하면 한국 회사에 바로 취직하게 될 거예요. 우리 졸업생은 한국어를 잘해서 인기가 많아요. 그리고 또 한국학과는 다른 전공보다 장학금 혜택이 많아요. 현재 한 학기에 다섯 명씩 장학금을 주는데, 앞으로 더 많은 학생들이 받게 될 거예요. 그리고 올해부터 졸업생 중 두 명에게 한국 유학 기회를 줄 생각입니다. 여러분도 잘 생각해서 전공을 선택하세요. 그리고 우리 한국 학과에 대해 궁금한 것이 있으면 언제든지 과사무실로 오세요. 자세히 설명해 줄게요.</a:t>
            </a:r>
            <a:endParaRPr sz="2800" kern="0" dirty="0">
              <a:solidFill>
                <a:srgbClr val="000000"/>
              </a:solidFill>
              <a:latin typeface="Batang" panose="02030600000101010101" pitchFamily="18" charset="-127"/>
              <a:ea typeface="Batang" panose="02030600000101010101" pitchFamily="18" charset="-127"/>
              <a:cs typeface="Times New Roman"/>
              <a:sym typeface="Times New Roman"/>
            </a:endParaRPr>
          </a:p>
        </p:txBody>
      </p:sp>
      <p:sp>
        <p:nvSpPr>
          <p:cNvPr id="8" name="Google Shape;574;p52"/>
          <p:cNvSpPr txBox="1"/>
          <p:nvPr/>
        </p:nvSpPr>
        <p:spPr>
          <a:xfrm>
            <a:off x="3733800" y="381000"/>
            <a:ext cx="7848600" cy="762000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91425" tIns="45700" rIns="91425" bIns="45700" anchor="ctr"/>
          <a:lstStyle>
            <a:lvl1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86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58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30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402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914400" eaLnBrk="1" hangingPunct="1">
              <a:buClr>
                <a:srgbClr val="000000"/>
              </a:buClr>
              <a:buSzPts val="4400"/>
              <a:buFont typeface="BatangChe" panose="02030609000101010101" pitchFamily="49" charset="-127"/>
              <a:buNone/>
              <a:defRPr/>
            </a:pPr>
            <a:r>
              <a:rPr lang="en-US" sz="4800" b="1" dirty="0" smtClean="0">
                <a:solidFill>
                  <a:srgbClr val="000000"/>
                </a:solidFill>
                <a:latin typeface="BatangChe" panose="02030609000101010101" pitchFamily="49" charset="-127"/>
                <a:ea typeface="BatangChe" panose="02030609000101010101" pitchFamily="49" charset="-127"/>
                <a:sym typeface="BatangChe" panose="02030609000101010101" pitchFamily="49" charset="-127"/>
              </a:rPr>
              <a:t>3. </a:t>
            </a:r>
            <a:r>
              <a:rPr lang="ko-KR" altLang="en-US" sz="4800" b="1" dirty="0" smtClean="0">
                <a:solidFill>
                  <a:srgbClr val="000000"/>
                </a:solidFill>
                <a:latin typeface="BatangChe" panose="02030609000101010101" pitchFamily="49" charset="-127"/>
                <a:ea typeface="BatangChe" panose="02030609000101010101" pitchFamily="49" charset="-127"/>
                <a:sym typeface="BatangChe" panose="02030609000101010101" pitchFamily="49" charset="-127"/>
              </a:rPr>
              <a:t>듣기</a:t>
            </a:r>
            <a:r>
              <a:rPr lang="en-US" altLang="ko-KR" sz="4800" b="1" dirty="0" smtClean="0">
                <a:solidFill>
                  <a:srgbClr val="000000"/>
                </a:solidFill>
                <a:latin typeface="BatangChe" panose="02030609000101010101" pitchFamily="49" charset="-127"/>
                <a:ea typeface="BatangChe" panose="02030609000101010101" pitchFamily="49" charset="-127"/>
                <a:sym typeface="BatangChe" panose="02030609000101010101" pitchFamily="49" charset="-127"/>
              </a:rPr>
              <a:t>: </a:t>
            </a:r>
            <a:r>
              <a:rPr lang="ko-KR" altLang="en-US" sz="4800" b="1" dirty="0" smtClean="0">
                <a:solidFill>
                  <a:srgbClr val="000000"/>
                </a:solidFill>
                <a:latin typeface="BatangChe" panose="02030609000101010101" pitchFamily="49" charset="-127"/>
                <a:ea typeface="BatangChe" panose="02030609000101010101" pitchFamily="49" charset="-127"/>
                <a:sym typeface="BatangChe" panose="02030609000101010101" pitchFamily="49" charset="-127"/>
              </a:rPr>
              <a:t>알아봅시다</a:t>
            </a:r>
            <a:endParaRPr lang="en-US" sz="4000" b="1" dirty="0" smtClean="0">
              <a:solidFill>
                <a:srgbClr val="000000"/>
              </a:solidFill>
              <a:sym typeface="Arial" panose="020B0604020202020204" pitchFamily="34" charset="0"/>
            </a:endParaRPr>
          </a:p>
        </p:txBody>
      </p:sp>
      <p:sp>
        <p:nvSpPr>
          <p:cNvPr id="15367" name="Google Shape;3603;p39"/>
          <p:cNvSpPr txBox="1">
            <a:spLocks noChangeArrowheads="1"/>
          </p:cNvSpPr>
          <p:nvPr/>
        </p:nvSpPr>
        <p:spPr bwMode="auto">
          <a:xfrm>
            <a:off x="762000" y="1384300"/>
            <a:ext cx="6934200" cy="455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/>
          <a:lstStyle/>
          <a:p>
            <a:r>
              <a:rPr lang="en-US" sz="3600" b="1">
                <a:latin typeface="바탕" panose="02030600000101010101" pitchFamily="18" charset="-127"/>
                <a:ea typeface="바탕" panose="02030600000101010101" pitchFamily="18" charset="-127"/>
                <a:cs typeface="Times New Roman" panose="02020603050405020304" pitchFamily="18" charset="0"/>
                <a:sym typeface="Times New Roman" panose="02020603050405020304" pitchFamily="18" charset="0"/>
              </a:rPr>
              <a:t>3) </a:t>
            </a:r>
            <a:r>
              <a:rPr lang="ko-KR" altLang="en-US" sz="3600" b="1">
                <a:latin typeface="바탕" panose="02030600000101010101" pitchFamily="18" charset="-127"/>
                <a:ea typeface="바탕" panose="02030600000101010101" pitchFamily="18" charset="-127"/>
                <a:cs typeface="Times New Roman" panose="02020603050405020304" pitchFamily="18" charset="0"/>
                <a:sym typeface="Times New Roman" panose="02020603050405020304" pitchFamily="18" charset="0"/>
              </a:rPr>
              <a:t>듣기 파일 내용</a:t>
            </a:r>
            <a:endParaRPr lang="en-US" sz="3600" b="1" i="1">
              <a:solidFill>
                <a:srgbClr val="4C4C4C"/>
              </a:solidFill>
              <a:latin typeface="바탕" panose="02030600000101010101" pitchFamily="18" charset="-127"/>
              <a:ea typeface="바탕" panose="02030600000101010101" pitchFamily="18" charset="-127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pic>
        <p:nvPicPr>
          <p:cNvPr id="9" name="03 Track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525000" y="1249680"/>
            <a:ext cx="838200" cy="838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8916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http://fpt.edu.vn </a:t>
            </a:r>
            <a:endParaRPr lang="en-US"/>
          </a:p>
        </p:txBody>
      </p:sp>
      <p:sp>
        <p:nvSpPr>
          <p:cNvPr id="16387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FA2F1719-4A31-48A2-8B11-C76FDC8D6B9F}" type="slidenum">
              <a:rPr lang="en-US" altLang="en-US" smtClean="0"/>
              <a:pPr/>
              <a:t>12</a:t>
            </a:fld>
            <a:endParaRPr lang="en-US" altLang="en-US" smtClean="0"/>
          </a:p>
        </p:txBody>
      </p:sp>
      <p:sp>
        <p:nvSpPr>
          <p:cNvPr id="7" name="Google Shape;574;p52"/>
          <p:cNvSpPr txBox="1"/>
          <p:nvPr/>
        </p:nvSpPr>
        <p:spPr>
          <a:xfrm>
            <a:off x="3733800" y="381000"/>
            <a:ext cx="7848600" cy="762000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91425" tIns="45700" rIns="91425" bIns="45700" anchor="ctr"/>
          <a:lstStyle>
            <a:lvl1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86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58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30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402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914400" eaLnBrk="1" hangingPunct="1">
              <a:buClr>
                <a:srgbClr val="000000"/>
              </a:buClr>
              <a:buSzPts val="4400"/>
              <a:buFont typeface="BatangChe" panose="02030609000101010101" pitchFamily="49" charset="-127"/>
              <a:buNone/>
              <a:defRPr/>
            </a:pPr>
            <a:r>
              <a:rPr lang="en-US" sz="4800" b="1" dirty="0">
                <a:solidFill>
                  <a:srgbClr val="000000"/>
                </a:solidFill>
                <a:latin typeface="BatangChe" panose="02030609000101010101" pitchFamily="49" charset="-127"/>
                <a:ea typeface="BatangChe" panose="02030609000101010101" pitchFamily="49" charset="-127"/>
                <a:sym typeface="BatangChe" panose="02030609000101010101" pitchFamily="49" charset="-127"/>
              </a:rPr>
              <a:t>4</a:t>
            </a:r>
            <a:r>
              <a:rPr lang="en-US" sz="4800" b="1" dirty="0" smtClean="0">
                <a:solidFill>
                  <a:srgbClr val="000000"/>
                </a:solidFill>
                <a:latin typeface="BatangChe" panose="02030609000101010101" pitchFamily="49" charset="-127"/>
                <a:ea typeface="BatangChe" panose="02030609000101010101" pitchFamily="49" charset="-127"/>
                <a:sym typeface="BatangChe" panose="02030609000101010101" pitchFamily="49" charset="-127"/>
              </a:rPr>
              <a:t>. </a:t>
            </a:r>
            <a:r>
              <a:rPr lang="ko-KR" altLang="en-US" sz="4800" b="1" dirty="0" smtClean="0">
                <a:solidFill>
                  <a:srgbClr val="000000"/>
                </a:solidFill>
                <a:latin typeface="BatangChe" panose="02030609000101010101" pitchFamily="49" charset="-127"/>
                <a:ea typeface="BatangChe" panose="02030609000101010101" pitchFamily="49" charset="-127"/>
                <a:sym typeface="BatangChe" panose="02030609000101010101" pitchFamily="49" charset="-127"/>
              </a:rPr>
              <a:t>듣기</a:t>
            </a:r>
            <a:r>
              <a:rPr lang="en-US" altLang="ko-KR" sz="4800" b="1" dirty="0" smtClean="0">
                <a:solidFill>
                  <a:srgbClr val="000000"/>
                </a:solidFill>
                <a:latin typeface="BatangChe" panose="02030609000101010101" pitchFamily="49" charset="-127"/>
                <a:ea typeface="BatangChe" panose="02030609000101010101" pitchFamily="49" charset="-127"/>
                <a:sym typeface="BatangChe" panose="02030609000101010101" pitchFamily="49" charset="-127"/>
              </a:rPr>
              <a:t>: </a:t>
            </a:r>
            <a:r>
              <a:rPr lang="ko-KR" altLang="en-US" sz="4800" b="1" dirty="0" smtClean="0">
                <a:solidFill>
                  <a:srgbClr val="000000"/>
                </a:solidFill>
                <a:latin typeface="BatangChe" panose="02030609000101010101" pitchFamily="49" charset="-127"/>
                <a:ea typeface="BatangChe" panose="02030609000101010101" pitchFamily="49" charset="-127"/>
                <a:sym typeface="BatangChe" panose="02030609000101010101" pitchFamily="49" charset="-127"/>
              </a:rPr>
              <a:t>들어봅시다</a:t>
            </a:r>
            <a:endParaRPr lang="en-US" sz="4000" b="1" dirty="0" smtClean="0">
              <a:solidFill>
                <a:srgbClr val="000000"/>
              </a:solidFill>
              <a:sym typeface="Arial" panose="020B0604020202020204" pitchFamily="34" charset="0"/>
            </a:endParaRPr>
          </a:p>
        </p:txBody>
      </p:sp>
      <p:sp>
        <p:nvSpPr>
          <p:cNvPr id="16389" name="Google Shape;3658;p45"/>
          <p:cNvSpPr txBox="1">
            <a:spLocks noChangeArrowheads="1"/>
          </p:cNvSpPr>
          <p:nvPr/>
        </p:nvSpPr>
        <p:spPr bwMode="auto">
          <a:xfrm>
            <a:off x="457200" y="1447800"/>
            <a:ext cx="13868400" cy="92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/>
          <a:lstStyle/>
          <a:p>
            <a:r>
              <a:rPr lang="en-US" sz="2800" b="1">
                <a:latin typeface="바탕" panose="02030600000101010101" pitchFamily="18" charset="-127"/>
                <a:ea typeface="바탕" panose="02030600000101010101" pitchFamily="18" charset="-127"/>
                <a:cs typeface="Times New Roman" panose="02020603050405020304" pitchFamily="18" charset="0"/>
                <a:sym typeface="Times New Roman" panose="02020603050405020304" pitchFamily="18" charset="0"/>
              </a:rPr>
              <a:t>1) 한국대학교의 축제에 대해서 알고 있습니까? 다음을 보고 축제 기간에 어떤 행사가 있는지 이야기해 보십시오.</a:t>
            </a:r>
            <a:r>
              <a:rPr lang="en-US" sz="3200" b="1">
                <a:latin typeface="바탕" panose="02030600000101010101" pitchFamily="18" charset="-127"/>
                <a:ea typeface="바탕" panose="02030600000101010101" pitchFamily="18" charset="-127"/>
                <a:cs typeface="Times New Roman" panose="02020603050405020304" pitchFamily="18" charset="0"/>
                <a:sym typeface="Times New Roman" panose="02020603050405020304" pitchFamily="18" charset="0"/>
              </a:rPr>
              <a:t> </a:t>
            </a:r>
            <a:r>
              <a:rPr lang="en-US" sz="2800" b="1">
                <a:solidFill>
                  <a:srgbClr val="000000"/>
                </a:solidFill>
                <a:latin typeface="바탕" panose="02030600000101010101" pitchFamily="18" charset="-127"/>
                <a:ea typeface="바탕" panose="02030600000101010101" pitchFamily="18" charset="-127"/>
                <a:cs typeface="Times New Roman" panose="02020603050405020304" pitchFamily="18" charset="0"/>
                <a:sym typeface="Times New Roman" panose="02020603050405020304" pitchFamily="18" charset="0"/>
              </a:rPr>
              <a:t> </a:t>
            </a:r>
            <a:endParaRPr lang="en-US" sz="2800" b="1" i="1">
              <a:solidFill>
                <a:srgbClr val="4C4C4C"/>
              </a:solidFill>
              <a:latin typeface="바탕" panose="02030600000101010101" pitchFamily="18" charset="-127"/>
              <a:ea typeface="바탕" panose="02030600000101010101" pitchFamily="18" charset="-127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pic>
        <p:nvPicPr>
          <p:cNvPr id="16390" name="Google Shape;3659;p45"/>
          <p:cNvPicPr preferRelativeResize="0"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2644775"/>
            <a:ext cx="4876800" cy="534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http://fpt.edu.vn </a:t>
            </a:r>
            <a:endParaRPr lang="en-US"/>
          </a:p>
        </p:txBody>
      </p:sp>
      <p:sp>
        <p:nvSpPr>
          <p:cNvPr id="17411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74D1E01C-6C63-454E-BA31-94812794895D}" type="slidenum">
              <a:rPr lang="en-US" altLang="en-US" smtClean="0"/>
              <a:pPr/>
              <a:t>13</a:t>
            </a:fld>
            <a:endParaRPr lang="en-US" altLang="en-US" smtClean="0"/>
          </a:p>
        </p:txBody>
      </p:sp>
      <p:sp>
        <p:nvSpPr>
          <p:cNvPr id="6" name="Google Shape;574;p52"/>
          <p:cNvSpPr txBox="1"/>
          <p:nvPr/>
        </p:nvSpPr>
        <p:spPr>
          <a:xfrm>
            <a:off x="3733800" y="381000"/>
            <a:ext cx="7848600" cy="762000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91425" tIns="45700" rIns="91425" bIns="45700" anchor="ctr"/>
          <a:lstStyle>
            <a:lvl1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86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58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30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402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914400" eaLnBrk="1" hangingPunct="1">
              <a:buClr>
                <a:srgbClr val="000000"/>
              </a:buClr>
              <a:buSzPts val="4400"/>
              <a:buFont typeface="BatangChe" panose="02030609000101010101" pitchFamily="49" charset="-127"/>
              <a:buNone/>
              <a:defRPr/>
            </a:pPr>
            <a:r>
              <a:rPr lang="en-US" sz="4800" b="1" dirty="0" smtClean="0">
                <a:solidFill>
                  <a:srgbClr val="000000"/>
                </a:solidFill>
                <a:latin typeface="BatangChe" panose="02030609000101010101" pitchFamily="49" charset="-127"/>
                <a:ea typeface="BatangChe" panose="02030609000101010101" pitchFamily="49" charset="-127"/>
                <a:sym typeface="BatangChe" panose="02030609000101010101" pitchFamily="49" charset="-127"/>
              </a:rPr>
              <a:t>4. </a:t>
            </a:r>
            <a:r>
              <a:rPr lang="ko-KR" altLang="en-US" sz="4800" b="1" dirty="0" smtClean="0">
                <a:solidFill>
                  <a:srgbClr val="000000"/>
                </a:solidFill>
                <a:latin typeface="BatangChe" panose="02030609000101010101" pitchFamily="49" charset="-127"/>
                <a:ea typeface="BatangChe" panose="02030609000101010101" pitchFamily="49" charset="-127"/>
                <a:sym typeface="BatangChe" panose="02030609000101010101" pitchFamily="49" charset="-127"/>
              </a:rPr>
              <a:t>듣기</a:t>
            </a:r>
            <a:r>
              <a:rPr lang="en-US" altLang="ko-KR" sz="4800" b="1" dirty="0" smtClean="0">
                <a:solidFill>
                  <a:srgbClr val="000000"/>
                </a:solidFill>
                <a:latin typeface="BatangChe" panose="02030609000101010101" pitchFamily="49" charset="-127"/>
                <a:ea typeface="BatangChe" panose="02030609000101010101" pitchFamily="49" charset="-127"/>
                <a:sym typeface="BatangChe" panose="02030609000101010101" pitchFamily="49" charset="-127"/>
              </a:rPr>
              <a:t>: </a:t>
            </a:r>
            <a:r>
              <a:rPr lang="ko-KR" altLang="en-US" sz="4800" b="1" dirty="0">
                <a:solidFill>
                  <a:srgbClr val="000000"/>
                </a:solidFill>
                <a:latin typeface="BatangChe" panose="02030609000101010101" pitchFamily="49" charset="-127"/>
                <a:ea typeface="BatangChe" panose="02030609000101010101" pitchFamily="49" charset="-127"/>
                <a:sym typeface="BatangChe" panose="02030609000101010101" pitchFamily="49" charset="-127"/>
              </a:rPr>
              <a:t>들어봅시다</a:t>
            </a:r>
            <a:endParaRPr lang="en-US" sz="4000" b="1" dirty="0">
              <a:solidFill>
                <a:srgbClr val="000000"/>
              </a:solidFill>
              <a:sym typeface="Arial" panose="020B0604020202020204" pitchFamily="34" charset="0"/>
            </a:endParaRPr>
          </a:p>
        </p:txBody>
      </p:sp>
      <p:pic>
        <p:nvPicPr>
          <p:cNvPr id="17413" name="Google Shape;3672;p47"/>
          <p:cNvPicPr preferRelativeResize="0"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0813" y="2492375"/>
            <a:ext cx="9977437" cy="4887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4" name="Google Shape;3674;p47"/>
          <p:cNvSpPr txBox="1">
            <a:spLocks noChangeArrowheads="1"/>
          </p:cNvSpPr>
          <p:nvPr/>
        </p:nvSpPr>
        <p:spPr bwMode="auto">
          <a:xfrm>
            <a:off x="1752600" y="1585913"/>
            <a:ext cx="10439400" cy="493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/>
          <a:lstStyle/>
          <a:p>
            <a:r>
              <a:rPr lang="en-US" sz="3600" b="1">
                <a:latin typeface="바탕" panose="02030600000101010101" pitchFamily="18" charset="-127"/>
                <a:ea typeface="바탕" panose="02030600000101010101" pitchFamily="18" charset="-127"/>
                <a:cs typeface="Times New Roman" panose="02020603050405020304" pitchFamily="18" charset="0"/>
                <a:sym typeface="Times New Roman" panose="02020603050405020304" pitchFamily="18" charset="0"/>
              </a:rPr>
              <a:t>2</a:t>
            </a:r>
            <a:r>
              <a:rPr lang="en-US" sz="3600" b="1">
                <a:solidFill>
                  <a:srgbClr val="000000"/>
                </a:solidFill>
                <a:latin typeface="바탕" panose="02030600000101010101" pitchFamily="18" charset="-127"/>
                <a:ea typeface="바탕" panose="02030600000101010101" pitchFamily="18" charset="-127"/>
                <a:cs typeface="Times New Roman" panose="02020603050405020304" pitchFamily="18" charset="0"/>
                <a:sym typeface="Times New Roman" panose="02020603050405020304" pitchFamily="18" charset="0"/>
              </a:rPr>
              <a:t>)</a:t>
            </a:r>
            <a:r>
              <a:rPr lang="en-US" sz="3600" b="1">
                <a:latin typeface="바탕" panose="02030600000101010101" pitchFamily="18" charset="-127"/>
                <a:ea typeface="바탕" panose="02030600000101010101" pitchFamily="18" charset="-127"/>
                <a:cs typeface="Times New Roman" panose="02020603050405020304" pitchFamily="18" charset="0"/>
                <a:sym typeface="Times New Roman" panose="02020603050405020304" pitchFamily="18" charset="0"/>
              </a:rPr>
              <a:t> 대화를 잘 듣고 질문에 답하십시오. </a:t>
            </a:r>
            <a:endParaRPr lang="en-US" sz="3600" b="1" i="1">
              <a:solidFill>
                <a:srgbClr val="4C4C4C"/>
              </a:solidFill>
              <a:latin typeface="바탕" panose="02030600000101010101" pitchFamily="18" charset="-127"/>
              <a:ea typeface="바탕" panose="02030600000101010101" pitchFamily="18" charset="-127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pic>
        <p:nvPicPr>
          <p:cNvPr id="9" name="Google Shape;3675;p47"/>
          <p:cNvPicPr preferRelativeResize="0"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1800" y="3124200"/>
            <a:ext cx="442913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Google Shape;3676;p47"/>
          <p:cNvPicPr preferRelativeResize="0"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4700" y="5592763"/>
            <a:ext cx="444500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Google Shape;3677;p47"/>
          <p:cNvPicPr preferRelativeResize="0"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6450" y="6132513"/>
            <a:ext cx="444500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04 Track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668000" y="1317625"/>
            <a:ext cx="914400" cy="914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0" dur="832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http://fpt.edu.vn </a:t>
            </a:r>
            <a:endParaRPr lang="en-US"/>
          </a:p>
        </p:txBody>
      </p:sp>
      <p:sp>
        <p:nvSpPr>
          <p:cNvPr id="18435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295D493F-5E5A-4795-B8DF-40B490E8298B}" type="slidenum">
              <a:rPr lang="en-US" altLang="en-US" smtClean="0"/>
              <a:pPr/>
              <a:t>14</a:t>
            </a:fld>
            <a:endParaRPr lang="en-US" altLang="en-US" smtClean="0"/>
          </a:p>
        </p:txBody>
      </p:sp>
      <p:sp>
        <p:nvSpPr>
          <p:cNvPr id="18436" name="Google Shape;3683;p48"/>
          <p:cNvSpPr txBox="1">
            <a:spLocks noChangeArrowheads="1"/>
          </p:cNvSpPr>
          <p:nvPr/>
        </p:nvSpPr>
        <p:spPr bwMode="auto">
          <a:xfrm>
            <a:off x="944563" y="1600200"/>
            <a:ext cx="13427075" cy="594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/>
          <a:lstStyle/>
          <a:p>
            <a:pPr>
              <a:buClr>
                <a:srgbClr val="000000"/>
              </a:buClr>
              <a:buSzPts val="1100"/>
              <a:buFont typeface="Arial" panose="020B0604020202020204" pitchFamily="34" charset="0"/>
              <a:buNone/>
            </a:pPr>
            <a:endParaRPr lang="en-US">
              <a:solidFill>
                <a:srgbClr val="000000"/>
              </a:solidFill>
              <a:latin typeface="바탕" panose="02030600000101010101" pitchFamily="18" charset="-127"/>
              <a:ea typeface="바탕" panose="02030600000101010101" pitchFamily="18" charset="-127"/>
              <a:cs typeface="Times New Roman" panose="02020603050405020304" pitchFamily="18" charset="0"/>
              <a:sym typeface="Times New Roman" panose="02020603050405020304" pitchFamily="18" charset="0"/>
            </a:endParaRPr>
          </a:p>
          <a:p>
            <a:pPr>
              <a:buClr>
                <a:srgbClr val="000000"/>
              </a:buClr>
              <a:buSzPts val="1100"/>
              <a:buFont typeface="Arial" panose="020B0604020202020204" pitchFamily="34" charset="0"/>
              <a:buNone/>
            </a:pPr>
            <a:r>
              <a:rPr lang="en-US">
                <a:solidFill>
                  <a:srgbClr val="000000"/>
                </a:solidFill>
                <a:latin typeface="바탕" panose="02030600000101010101" pitchFamily="18" charset="-127"/>
                <a:ea typeface="바탕" panose="02030600000101010101" pitchFamily="18" charset="-127"/>
                <a:cs typeface="Times New Roman" panose="02020603050405020304" pitchFamily="18" charset="0"/>
                <a:sym typeface="Times New Roman" panose="02020603050405020304" pitchFamily="18" charset="0"/>
              </a:rPr>
              <a:t>여 : 선배님, 다음 달에 학교 축제가 있지요? 축제 때는 뭘 해요? </a:t>
            </a:r>
            <a:br>
              <a:rPr lang="en-US">
                <a:solidFill>
                  <a:srgbClr val="000000"/>
                </a:solidFill>
                <a:latin typeface="바탕" panose="02030600000101010101" pitchFamily="18" charset="-127"/>
                <a:ea typeface="바탕" panose="02030600000101010101" pitchFamily="18" charset="-127"/>
                <a:cs typeface="Times New Roman" panose="02020603050405020304" pitchFamily="18" charset="0"/>
                <a:sym typeface="Times New Roman" panose="02020603050405020304" pitchFamily="18" charset="0"/>
              </a:rPr>
            </a:br>
            <a:r>
              <a:rPr lang="en-US">
                <a:solidFill>
                  <a:srgbClr val="000000"/>
                </a:solidFill>
                <a:latin typeface="바탕" panose="02030600000101010101" pitchFamily="18" charset="-127"/>
                <a:ea typeface="바탕" panose="02030600000101010101" pitchFamily="18" charset="-127"/>
                <a:cs typeface="Times New Roman" panose="02020603050405020304" pitchFamily="18" charset="0"/>
                <a:sym typeface="Times New Roman" panose="02020603050405020304" pitchFamily="18" charset="0"/>
              </a:rPr>
              <a:t>남 : 축제는 일 년 행사 중에서 가장 큰 행사예요. 일주일 동안 학교 여기저기서 다양한 행사가 열려요. 동아리 발표회도 있고 연예인 초청 공연도 있고 무료 영화 상영도 해요. </a:t>
            </a:r>
          </a:p>
          <a:p>
            <a:pPr>
              <a:buClr>
                <a:srgbClr val="000000"/>
              </a:buClr>
              <a:buSzPts val="1100"/>
              <a:buFont typeface="Arial" panose="020B0604020202020204" pitchFamily="34" charset="0"/>
              <a:buNone/>
            </a:pPr>
            <a:r>
              <a:rPr lang="en-US">
                <a:solidFill>
                  <a:srgbClr val="000000"/>
                </a:solidFill>
                <a:latin typeface="바탕" panose="02030600000101010101" pitchFamily="18" charset="-127"/>
                <a:ea typeface="바탕" panose="02030600000101010101" pitchFamily="18" charset="-127"/>
                <a:cs typeface="Times New Roman" panose="02020603050405020304" pitchFamily="18" charset="0"/>
                <a:sym typeface="Times New Roman" panose="02020603050405020304" pitchFamily="18" charset="0"/>
              </a:rPr>
              <a:t>여 : 축제가 1년에 몇 번 있어요? </a:t>
            </a:r>
          </a:p>
          <a:p>
            <a:pPr>
              <a:buClr>
                <a:srgbClr val="000000"/>
              </a:buClr>
              <a:buSzPts val="1100"/>
              <a:buFont typeface="Arial" panose="020B0604020202020204" pitchFamily="34" charset="0"/>
              <a:buNone/>
            </a:pPr>
            <a:r>
              <a:rPr lang="en-US">
                <a:solidFill>
                  <a:srgbClr val="000000"/>
                </a:solidFill>
                <a:latin typeface="바탕" panose="02030600000101010101" pitchFamily="18" charset="-127"/>
                <a:ea typeface="바탕" panose="02030600000101010101" pitchFamily="18" charset="-127"/>
                <a:cs typeface="Times New Roman" panose="02020603050405020304" pitchFamily="18" charset="0"/>
                <a:sym typeface="Times New Roman" panose="02020603050405020304" pitchFamily="18" charset="0"/>
              </a:rPr>
              <a:t>남 : 한 번밖에 없어요. </a:t>
            </a:r>
          </a:p>
          <a:p>
            <a:pPr>
              <a:buClr>
                <a:srgbClr val="000000"/>
              </a:buClr>
              <a:buSzPts val="1100"/>
              <a:buFont typeface="Arial" panose="020B0604020202020204" pitchFamily="34" charset="0"/>
              <a:buNone/>
            </a:pPr>
            <a:r>
              <a:rPr lang="en-US">
                <a:solidFill>
                  <a:srgbClr val="000000"/>
                </a:solidFill>
                <a:latin typeface="바탕" panose="02030600000101010101" pitchFamily="18" charset="-127"/>
                <a:ea typeface="바탕" panose="02030600000101010101" pitchFamily="18" charset="-127"/>
                <a:cs typeface="Times New Roman" panose="02020603050405020304" pitchFamily="18" charset="0"/>
                <a:sym typeface="Times New Roman" panose="02020603050405020304" pitchFamily="18" charset="0"/>
              </a:rPr>
              <a:t>여 : 축제 기간에도 수업을 해요? </a:t>
            </a:r>
          </a:p>
          <a:p>
            <a:pPr>
              <a:buClr>
                <a:srgbClr val="000000"/>
              </a:buClr>
              <a:buSzPts val="1100"/>
              <a:buFont typeface="Arial" panose="020B0604020202020204" pitchFamily="34" charset="0"/>
              <a:buNone/>
            </a:pPr>
            <a:r>
              <a:rPr lang="en-US">
                <a:solidFill>
                  <a:srgbClr val="000000"/>
                </a:solidFill>
                <a:latin typeface="바탕" panose="02030600000101010101" pitchFamily="18" charset="-127"/>
                <a:ea typeface="바탕" panose="02030600000101010101" pitchFamily="18" charset="-127"/>
                <a:cs typeface="Times New Roman" panose="02020603050405020304" pitchFamily="18" charset="0"/>
                <a:sym typeface="Times New Roman" panose="02020603050405020304" pitchFamily="18" charset="0"/>
              </a:rPr>
              <a:t>남 : 그럼요, 수업을 하지요. 그렇지만 가끔 휴강도 해요. 그리고 축제 마지막 날은 학교 개교기념일이라서 수업이 없어요. </a:t>
            </a:r>
          </a:p>
          <a:p>
            <a:pPr>
              <a:buClr>
                <a:srgbClr val="000000"/>
              </a:buClr>
              <a:buSzPts val="1100"/>
              <a:buFont typeface="Arial" panose="020B0604020202020204" pitchFamily="34" charset="0"/>
              <a:buNone/>
            </a:pPr>
            <a:r>
              <a:rPr lang="en-US">
                <a:solidFill>
                  <a:srgbClr val="000000"/>
                </a:solidFill>
                <a:latin typeface="바탕" panose="02030600000101010101" pitchFamily="18" charset="-127"/>
                <a:ea typeface="바탕" panose="02030600000101010101" pitchFamily="18" charset="-127"/>
                <a:cs typeface="Times New Roman" panose="02020603050405020304" pitchFamily="18" charset="0"/>
                <a:sym typeface="Times New Roman" panose="02020603050405020304" pitchFamily="18" charset="0"/>
              </a:rPr>
              <a:t>여 : 아, 그렇군요. 그런데 축제 때 어떤 행사에 참석하면 좋을까요? </a:t>
            </a:r>
          </a:p>
          <a:p>
            <a:pPr>
              <a:buClr>
                <a:srgbClr val="000000"/>
              </a:buClr>
              <a:buSzPts val="1100"/>
              <a:buFont typeface="Arial" panose="020B0604020202020204" pitchFamily="34" charset="0"/>
              <a:buNone/>
            </a:pPr>
            <a:r>
              <a:rPr lang="en-US">
                <a:solidFill>
                  <a:srgbClr val="000000"/>
                </a:solidFill>
                <a:latin typeface="바탕" panose="02030600000101010101" pitchFamily="18" charset="-127"/>
                <a:ea typeface="바탕" panose="02030600000101010101" pitchFamily="18" charset="-127"/>
                <a:cs typeface="Times New Roman" panose="02020603050405020304" pitchFamily="18" charset="0"/>
                <a:sym typeface="Times New Roman" panose="02020603050405020304" pitchFamily="18" charset="0"/>
              </a:rPr>
              <a:t>남 : 학생회관 앞에서 “세계 음식 축제”라고 하는 행사가 열려요. 세계 여러 나라의 음식과 물건을 파는데, 아주 재미있어요. 유나 씨도 그 행사에 가면 외국인 유학생들을 다 만나게 될 거예요. </a:t>
            </a:r>
          </a:p>
          <a:p>
            <a:pPr>
              <a:buClr>
                <a:srgbClr val="000000"/>
              </a:buClr>
              <a:buSzPts val="1100"/>
              <a:buFont typeface="Arial" panose="020B0604020202020204" pitchFamily="34" charset="0"/>
              <a:buNone/>
            </a:pPr>
            <a:r>
              <a:rPr lang="en-US">
                <a:solidFill>
                  <a:srgbClr val="000000"/>
                </a:solidFill>
                <a:latin typeface="바탕" panose="02030600000101010101" pitchFamily="18" charset="-127"/>
                <a:ea typeface="바탕" panose="02030600000101010101" pitchFamily="18" charset="-127"/>
                <a:cs typeface="Times New Roman" panose="02020603050405020304" pitchFamily="18" charset="0"/>
                <a:sym typeface="Times New Roman" panose="02020603050405020304" pitchFamily="18" charset="0"/>
              </a:rPr>
              <a:t>여 : 그럼 꼭 가 봐야겠어요. </a:t>
            </a:r>
          </a:p>
          <a:p>
            <a:pPr>
              <a:buClr>
                <a:srgbClr val="000000"/>
              </a:buClr>
              <a:buSzPts val="1100"/>
              <a:buFont typeface="Arial" panose="020B0604020202020204" pitchFamily="34" charset="0"/>
              <a:buNone/>
            </a:pPr>
            <a:r>
              <a:rPr lang="en-US">
                <a:solidFill>
                  <a:srgbClr val="000000"/>
                </a:solidFill>
                <a:latin typeface="바탕" panose="02030600000101010101" pitchFamily="18" charset="-127"/>
                <a:ea typeface="바탕" panose="02030600000101010101" pitchFamily="18" charset="-127"/>
                <a:cs typeface="Times New Roman" panose="02020603050405020304" pitchFamily="18" charset="0"/>
                <a:sym typeface="Times New Roman" panose="02020603050405020304" pitchFamily="18" charset="0"/>
              </a:rPr>
              <a:t>남 : 그래요. 나도 가 볼 생각이에요.  </a:t>
            </a:r>
          </a:p>
        </p:txBody>
      </p:sp>
      <p:sp>
        <p:nvSpPr>
          <p:cNvPr id="8" name="Google Shape;574;p52"/>
          <p:cNvSpPr txBox="1"/>
          <p:nvPr/>
        </p:nvSpPr>
        <p:spPr>
          <a:xfrm>
            <a:off x="3733800" y="381000"/>
            <a:ext cx="7848600" cy="762000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91425" tIns="45700" rIns="91425" bIns="45700" anchor="ctr"/>
          <a:lstStyle>
            <a:lvl1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86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58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30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402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914400" eaLnBrk="1" hangingPunct="1">
              <a:buClr>
                <a:srgbClr val="000000"/>
              </a:buClr>
              <a:buSzPts val="4400"/>
              <a:buFont typeface="BatangChe" panose="02030609000101010101" pitchFamily="49" charset="-127"/>
              <a:buNone/>
              <a:defRPr/>
            </a:pPr>
            <a:r>
              <a:rPr lang="en-US" sz="4800" b="1" dirty="0" smtClean="0">
                <a:solidFill>
                  <a:srgbClr val="000000"/>
                </a:solidFill>
                <a:latin typeface="BatangChe" panose="02030609000101010101" pitchFamily="49" charset="-127"/>
                <a:ea typeface="BatangChe" panose="02030609000101010101" pitchFamily="49" charset="-127"/>
                <a:sym typeface="BatangChe" panose="02030609000101010101" pitchFamily="49" charset="-127"/>
              </a:rPr>
              <a:t>4. </a:t>
            </a:r>
            <a:r>
              <a:rPr lang="ko-KR" altLang="en-US" sz="4800" b="1" dirty="0" smtClean="0">
                <a:solidFill>
                  <a:srgbClr val="000000"/>
                </a:solidFill>
                <a:latin typeface="BatangChe" panose="02030609000101010101" pitchFamily="49" charset="-127"/>
                <a:ea typeface="BatangChe" panose="02030609000101010101" pitchFamily="49" charset="-127"/>
                <a:sym typeface="BatangChe" panose="02030609000101010101" pitchFamily="49" charset="-127"/>
              </a:rPr>
              <a:t>듣기</a:t>
            </a:r>
            <a:r>
              <a:rPr lang="en-US" altLang="ko-KR" sz="4800" b="1" dirty="0" smtClean="0">
                <a:solidFill>
                  <a:srgbClr val="000000"/>
                </a:solidFill>
                <a:latin typeface="BatangChe" panose="02030609000101010101" pitchFamily="49" charset="-127"/>
                <a:ea typeface="BatangChe" panose="02030609000101010101" pitchFamily="49" charset="-127"/>
                <a:sym typeface="BatangChe" panose="02030609000101010101" pitchFamily="49" charset="-127"/>
              </a:rPr>
              <a:t>: </a:t>
            </a:r>
            <a:r>
              <a:rPr lang="ko-KR" altLang="en-US" sz="4800" b="1" dirty="0">
                <a:solidFill>
                  <a:srgbClr val="000000"/>
                </a:solidFill>
                <a:latin typeface="BatangChe" panose="02030609000101010101" pitchFamily="49" charset="-127"/>
                <a:ea typeface="BatangChe" panose="02030609000101010101" pitchFamily="49" charset="-127"/>
                <a:sym typeface="BatangChe" panose="02030609000101010101" pitchFamily="49" charset="-127"/>
              </a:rPr>
              <a:t>들어봅시다</a:t>
            </a:r>
            <a:endParaRPr lang="en-US" sz="4000" b="1" dirty="0">
              <a:solidFill>
                <a:srgbClr val="000000"/>
              </a:solidFill>
              <a:sym typeface="Arial" panose="020B0604020202020204" pitchFamily="34" charset="0"/>
            </a:endParaRPr>
          </a:p>
        </p:txBody>
      </p:sp>
      <p:sp>
        <p:nvSpPr>
          <p:cNvPr id="18439" name="Google Shape;3603;p39"/>
          <p:cNvSpPr txBox="1">
            <a:spLocks noChangeArrowheads="1"/>
          </p:cNvSpPr>
          <p:nvPr/>
        </p:nvSpPr>
        <p:spPr bwMode="auto">
          <a:xfrm>
            <a:off x="762000" y="1360488"/>
            <a:ext cx="6324600" cy="455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/>
          <a:lstStyle/>
          <a:p>
            <a:r>
              <a:rPr lang="en-US" sz="3600" b="1">
                <a:latin typeface="바탕" panose="02030600000101010101" pitchFamily="18" charset="-127"/>
                <a:ea typeface="바탕" panose="02030600000101010101" pitchFamily="18" charset="-127"/>
                <a:cs typeface="Times New Roman" panose="02020603050405020304" pitchFamily="18" charset="0"/>
                <a:sym typeface="Times New Roman" panose="02020603050405020304" pitchFamily="18" charset="0"/>
              </a:rPr>
              <a:t> 2) </a:t>
            </a:r>
            <a:r>
              <a:rPr lang="ko-KR" altLang="en-US" sz="3600" b="1">
                <a:latin typeface="바탕" panose="02030600000101010101" pitchFamily="18" charset="-127"/>
                <a:ea typeface="바탕" panose="02030600000101010101" pitchFamily="18" charset="-127"/>
                <a:cs typeface="Times New Roman" panose="02020603050405020304" pitchFamily="18" charset="0"/>
                <a:sym typeface="Times New Roman" panose="02020603050405020304" pitchFamily="18" charset="0"/>
              </a:rPr>
              <a:t>듣기 파일 내용</a:t>
            </a:r>
            <a:endParaRPr lang="en-US" sz="3600" b="1" i="1">
              <a:solidFill>
                <a:srgbClr val="4C4C4C"/>
              </a:solidFill>
              <a:latin typeface="바탕" panose="02030600000101010101" pitchFamily="18" charset="-127"/>
              <a:ea typeface="바탕" panose="02030600000101010101" pitchFamily="18" charset="-127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pic>
        <p:nvPicPr>
          <p:cNvPr id="9" name="04 Track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134600" y="1143000"/>
            <a:ext cx="914400" cy="914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3266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http://fpt.edu.vn </a:t>
            </a:r>
            <a:endParaRPr lang="en-US"/>
          </a:p>
        </p:txBody>
      </p:sp>
      <p:sp>
        <p:nvSpPr>
          <p:cNvPr id="19459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EF22131F-BBE1-4913-B945-FBCDAF5062B4}" type="slidenum">
              <a:rPr lang="en-US" altLang="en-US" smtClean="0"/>
              <a:pPr/>
              <a:t>15</a:t>
            </a:fld>
            <a:endParaRPr lang="en-US" altLang="en-US" smtClean="0"/>
          </a:p>
        </p:txBody>
      </p:sp>
      <p:sp>
        <p:nvSpPr>
          <p:cNvPr id="19460" name="Rectangle 6"/>
          <p:cNvSpPr>
            <a:spLocks noChangeArrowheads="1"/>
          </p:cNvSpPr>
          <p:nvPr/>
        </p:nvSpPr>
        <p:spPr bwMode="auto">
          <a:xfrm>
            <a:off x="762000" y="1600200"/>
            <a:ext cx="13593763" cy="1077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ko-KR" sz="3200" b="1">
                <a:solidFill>
                  <a:srgbClr val="24202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3) </a:t>
            </a:r>
            <a:r>
              <a:rPr lang="ko-KR" altLang="en-US" sz="3200" b="1">
                <a:solidFill>
                  <a:srgbClr val="24202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여러분 학교의 연간 행사에 </a:t>
            </a:r>
            <a:r>
              <a:rPr lang="en-US" altLang="ko-KR" sz="3200" b="1">
                <a:solidFill>
                  <a:srgbClr val="24202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&lt;</a:t>
            </a:r>
            <a:r>
              <a:rPr lang="ko-KR" altLang="en-US" sz="3200" b="1">
                <a:solidFill>
                  <a:srgbClr val="24202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보기</a:t>
            </a:r>
            <a:r>
              <a:rPr lang="en-US" altLang="ko-KR" sz="3200" b="1">
                <a:solidFill>
                  <a:srgbClr val="24202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&gt;</a:t>
            </a:r>
            <a:r>
              <a:rPr lang="ko-KR" altLang="en-US" sz="3200" b="1">
                <a:solidFill>
                  <a:srgbClr val="24202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와 같은 행사나 다른 행사가 있습니까</a:t>
            </a:r>
            <a:r>
              <a:rPr lang="en-US" altLang="ko-KR" sz="3200" b="1">
                <a:solidFill>
                  <a:srgbClr val="24202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? </a:t>
            </a:r>
            <a:r>
              <a:rPr lang="ko-KR" altLang="en-US" sz="3200" b="1">
                <a:solidFill>
                  <a:srgbClr val="24202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그 행사에서는 뭘 하는지 간단하게 메모하고 소개해 보십시오</a:t>
            </a:r>
            <a:r>
              <a:rPr lang="en-US" altLang="ko-KR" sz="3200" b="1">
                <a:solidFill>
                  <a:srgbClr val="24202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.</a:t>
            </a:r>
            <a:r>
              <a:rPr lang="ko-KR" altLang="en-US" sz="3200" b="1">
                <a:latin typeface="바탕" panose="02030600000101010101" pitchFamily="18" charset="-127"/>
                <a:ea typeface="바탕" panose="02030600000101010101" pitchFamily="18" charset="-127"/>
              </a:rPr>
              <a:t> </a:t>
            </a:r>
            <a:endParaRPr lang="en-US" sz="3200" b="1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8" name="Google Shape;574;p52"/>
          <p:cNvSpPr txBox="1"/>
          <p:nvPr/>
        </p:nvSpPr>
        <p:spPr>
          <a:xfrm>
            <a:off x="3733800" y="381000"/>
            <a:ext cx="7848600" cy="762000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91425" tIns="45700" rIns="91425" bIns="45700" anchor="ctr"/>
          <a:lstStyle>
            <a:lvl1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86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58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30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402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914400" eaLnBrk="1" hangingPunct="1">
              <a:buClr>
                <a:srgbClr val="000000"/>
              </a:buClr>
              <a:buSzPts val="4400"/>
              <a:buFont typeface="BatangChe" panose="02030609000101010101" pitchFamily="49" charset="-127"/>
              <a:buNone/>
              <a:defRPr/>
            </a:pPr>
            <a:r>
              <a:rPr lang="en-US" sz="4800" b="1" dirty="0" smtClean="0">
                <a:solidFill>
                  <a:srgbClr val="000000"/>
                </a:solidFill>
                <a:latin typeface="BatangChe" panose="02030609000101010101" pitchFamily="49" charset="-127"/>
                <a:ea typeface="BatangChe" panose="02030609000101010101" pitchFamily="49" charset="-127"/>
                <a:sym typeface="BatangChe" panose="02030609000101010101" pitchFamily="49" charset="-127"/>
              </a:rPr>
              <a:t>4. </a:t>
            </a:r>
            <a:r>
              <a:rPr lang="ko-KR" altLang="en-US" sz="4800" b="1" dirty="0" smtClean="0">
                <a:solidFill>
                  <a:srgbClr val="000000"/>
                </a:solidFill>
                <a:latin typeface="BatangChe" panose="02030609000101010101" pitchFamily="49" charset="-127"/>
                <a:ea typeface="BatangChe" panose="02030609000101010101" pitchFamily="49" charset="-127"/>
                <a:sym typeface="BatangChe" panose="02030609000101010101" pitchFamily="49" charset="-127"/>
              </a:rPr>
              <a:t>듣기</a:t>
            </a:r>
            <a:r>
              <a:rPr lang="en-US" altLang="ko-KR" sz="4800" b="1" dirty="0" smtClean="0">
                <a:solidFill>
                  <a:srgbClr val="000000"/>
                </a:solidFill>
                <a:latin typeface="BatangChe" panose="02030609000101010101" pitchFamily="49" charset="-127"/>
                <a:ea typeface="BatangChe" panose="02030609000101010101" pitchFamily="49" charset="-127"/>
                <a:sym typeface="BatangChe" panose="02030609000101010101" pitchFamily="49" charset="-127"/>
              </a:rPr>
              <a:t>: </a:t>
            </a:r>
            <a:r>
              <a:rPr lang="ko-KR" altLang="en-US" sz="4800" b="1" dirty="0">
                <a:solidFill>
                  <a:srgbClr val="000000"/>
                </a:solidFill>
                <a:latin typeface="BatangChe" panose="02030609000101010101" pitchFamily="49" charset="-127"/>
                <a:ea typeface="BatangChe" panose="02030609000101010101" pitchFamily="49" charset="-127"/>
                <a:sym typeface="BatangChe" panose="02030609000101010101" pitchFamily="49" charset="-127"/>
              </a:rPr>
              <a:t>들어봅시다</a:t>
            </a:r>
            <a:endParaRPr lang="en-US" sz="4000" b="1" dirty="0">
              <a:solidFill>
                <a:srgbClr val="000000"/>
              </a:solidFill>
              <a:sym typeface="Arial" panose="020B0604020202020204" pitchFamily="34" charset="0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1219200" y="4019550"/>
            <a:ext cx="12192000" cy="209708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>
              <a:lnSpc>
                <a:spcPct val="200000"/>
              </a:lnSpc>
              <a:defRPr/>
            </a:pPr>
            <a:endParaRPr lang="en-US" altLang="ko-KR" sz="3200" dirty="0">
              <a:latin typeface="Batang" panose="02030600000101010101" pitchFamily="18" charset="-127"/>
              <a:ea typeface="Batang" panose="02030600000101010101" pitchFamily="18" charset="-127"/>
            </a:endParaRPr>
          </a:p>
          <a:p>
            <a:pPr>
              <a:lnSpc>
                <a:spcPct val="200000"/>
              </a:lnSpc>
              <a:defRPr/>
            </a:pPr>
            <a:r>
              <a:rPr lang="en-US" altLang="ko-KR" sz="3200" dirty="0">
                <a:latin typeface="Batang" panose="02030600000101010101" pitchFamily="18" charset="-127"/>
                <a:ea typeface="Batang" panose="02030600000101010101" pitchFamily="18" charset="-127"/>
              </a:rPr>
              <a:t>&lt;</a:t>
            </a:r>
            <a:r>
              <a:rPr lang="ko-KR" altLang="en-US" sz="3200" dirty="0">
                <a:latin typeface="Batang" panose="02030600000101010101" pitchFamily="18" charset="-127"/>
                <a:ea typeface="Batang" panose="02030600000101010101" pitchFamily="18" charset="-127"/>
              </a:rPr>
              <a:t>보기</a:t>
            </a:r>
            <a:r>
              <a:rPr lang="en-US" altLang="ko-KR" sz="3200" dirty="0">
                <a:latin typeface="Batang" panose="02030600000101010101" pitchFamily="18" charset="-127"/>
                <a:ea typeface="Batang" panose="02030600000101010101" pitchFamily="18" charset="-127"/>
              </a:rPr>
              <a:t>&gt; </a:t>
            </a:r>
            <a:r>
              <a:rPr lang="ko-KR" altLang="en-US" sz="3200" dirty="0">
                <a:latin typeface="Batang" panose="02030600000101010101" pitchFamily="18" charset="-127"/>
                <a:ea typeface="Batang" panose="02030600000101010101" pitchFamily="18" charset="-127"/>
              </a:rPr>
              <a:t>한국어말하기대회한국어글쓰기대회</a:t>
            </a:r>
            <a:br>
              <a:rPr lang="ko-KR" altLang="en-US" sz="3200" dirty="0">
                <a:latin typeface="Batang" panose="02030600000101010101" pitchFamily="18" charset="-127"/>
                <a:ea typeface="Batang" panose="02030600000101010101" pitchFamily="18" charset="-127"/>
              </a:rPr>
            </a:br>
            <a:r>
              <a:rPr lang="ko-KR" altLang="en-US" sz="3200" dirty="0">
                <a:latin typeface="Batang" panose="02030600000101010101" pitchFamily="18" charset="-127"/>
                <a:ea typeface="Batang" panose="02030600000101010101" pitchFamily="18" charset="-127"/>
              </a:rPr>
              <a:t>           한국영화의밤외국인가요제 </a:t>
            </a:r>
            <a:br>
              <a:rPr lang="ko-KR" altLang="en-US" sz="3200" dirty="0">
                <a:latin typeface="Batang" panose="02030600000101010101" pitchFamily="18" charset="-127"/>
                <a:ea typeface="Batang" panose="02030600000101010101" pitchFamily="18" charset="-127"/>
              </a:rPr>
            </a:br>
            <a:endParaRPr lang="en-US" sz="32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u="none">
                <a:solidFill>
                  <a:srgbClr val="002060"/>
                </a:solidFill>
              </a:rPr>
              <a:t>http://fpt.edu.vn </a:t>
            </a:r>
            <a:endParaRPr lang="en-US" u="none" dirty="0">
              <a:solidFill>
                <a:srgbClr val="002060"/>
              </a:solidFill>
            </a:endParaRPr>
          </a:p>
        </p:txBody>
      </p:sp>
      <p:sp>
        <p:nvSpPr>
          <p:cNvPr id="20483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1304925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1304925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1304925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1304925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D0D9E7F0-F807-4986-9E01-FB2D0746AA09}" type="slidenum">
              <a:rPr lang="en-US" altLang="en-US" sz="1700" smtClean="0">
                <a:solidFill>
                  <a:srgbClr val="898989"/>
                </a:solidFill>
                <a:latin typeface="Tahoma" panose="020B0604030504040204" pitchFamily="34" charset="0"/>
              </a:rPr>
              <a:pPr/>
              <a:t>16</a:t>
            </a:fld>
            <a:endParaRPr lang="en-US" altLang="en-US" sz="1700" smtClean="0">
              <a:solidFill>
                <a:srgbClr val="898989"/>
              </a:solidFill>
              <a:latin typeface="Tahoma" panose="020B0604030504040204" pitchFamily="34" charset="0"/>
            </a:endParaRPr>
          </a:p>
        </p:txBody>
      </p:sp>
      <p:graphicFrame>
        <p:nvGraphicFramePr>
          <p:cNvPr id="12" name="Diagram 11"/>
          <p:cNvGraphicFramePr/>
          <p:nvPr/>
        </p:nvGraphicFramePr>
        <p:xfrm>
          <a:off x="5753100" y="1985963"/>
          <a:ext cx="3124200" cy="18811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Google Shape;601;p56"/>
          <p:cNvSpPr txBox="1"/>
          <p:nvPr/>
        </p:nvSpPr>
        <p:spPr>
          <a:xfrm>
            <a:off x="4741863" y="223838"/>
            <a:ext cx="5146675" cy="1101725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91425" tIns="45700" rIns="91425" bIns="45700"/>
          <a:lstStyle>
            <a:lvl1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86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58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30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402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914400" eaLnBrk="1" hangingPunct="1">
              <a:buClr>
                <a:srgbClr val="000000"/>
              </a:buClr>
              <a:buSzPts val="4400"/>
              <a:defRPr/>
            </a:pPr>
            <a:r>
              <a:rPr lang="en-US" sz="6000" b="1" smtClean="0">
                <a:solidFill>
                  <a:srgbClr val="000000"/>
                </a:solidFill>
                <a:latin typeface="바탕" panose="02030600000101010101" pitchFamily="18" charset="-127"/>
                <a:ea typeface="바탕" panose="02030600000101010101" pitchFamily="18" charset="-127"/>
                <a:cs typeface="BatangChe" panose="02030609000101010101" pitchFamily="49" charset="-127"/>
                <a:sym typeface="BatangChe" panose="02030609000101010101" pitchFamily="49" charset="-127"/>
              </a:rPr>
              <a:t>5. </a:t>
            </a:r>
            <a:r>
              <a:rPr lang="ko-KR" altLang="en-US" sz="6000" b="1" smtClean="0">
                <a:solidFill>
                  <a:srgbClr val="000000"/>
                </a:solidFill>
                <a:latin typeface="바탕" panose="02030600000101010101" pitchFamily="18" charset="-127"/>
                <a:ea typeface="바탕" panose="02030600000101010101" pitchFamily="18" charset="-127"/>
                <a:cs typeface="BatangChe" panose="02030609000101010101" pitchFamily="49" charset="-127"/>
                <a:sym typeface="BatangChe" panose="02030609000101010101" pitchFamily="49" charset="-127"/>
              </a:rPr>
              <a:t>문과 답</a:t>
            </a:r>
            <a:r>
              <a:rPr lang="en-US" sz="6000" b="1" smtClean="0">
                <a:solidFill>
                  <a:srgbClr val="000000"/>
                </a:solidFill>
                <a:latin typeface="BatangChe" panose="02030609000101010101" pitchFamily="49" charset="-127"/>
                <a:ea typeface="바탕" panose="02030600000101010101" pitchFamily="18" charset="-127"/>
                <a:cs typeface="BatangChe" panose="02030609000101010101" pitchFamily="49" charset="-127"/>
                <a:sym typeface="Arial" panose="020B0604020202020204" pitchFamily="34" charset="0"/>
              </a:rPr>
              <a:t>   </a:t>
            </a:r>
          </a:p>
        </p:txBody>
      </p:sp>
      <p:pic>
        <p:nvPicPr>
          <p:cNvPr id="20486" name="Picture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3886200"/>
            <a:ext cx="7010400" cy="3971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u="none">
                <a:solidFill>
                  <a:srgbClr val="002060"/>
                </a:solidFill>
              </a:rPr>
              <a:t>http://fpt.edu.vn </a:t>
            </a:r>
            <a:endParaRPr lang="en-US" u="none" dirty="0">
              <a:solidFill>
                <a:srgbClr val="002060"/>
              </a:solidFill>
            </a:endParaRPr>
          </a:p>
        </p:txBody>
      </p:sp>
      <p:sp>
        <p:nvSpPr>
          <p:cNvPr id="21507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1304925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1304925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1304925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1304925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59AFF1DA-76C2-461F-BFB2-8F1A2DEC5CAA}" type="slidenum">
              <a:rPr lang="en-US" altLang="en-US" sz="1700" smtClean="0">
                <a:solidFill>
                  <a:srgbClr val="898989"/>
                </a:solidFill>
                <a:latin typeface="Tahoma" panose="020B0604030504040204" pitchFamily="34" charset="0"/>
              </a:rPr>
              <a:pPr/>
              <a:t>17</a:t>
            </a:fld>
            <a:endParaRPr lang="en-US" altLang="en-US" sz="1700" smtClean="0">
              <a:solidFill>
                <a:srgbClr val="898989"/>
              </a:solidFill>
              <a:latin typeface="Tahoma" panose="020B0604030504040204" pitchFamily="34" charset="0"/>
            </a:endParaRPr>
          </a:p>
        </p:txBody>
      </p:sp>
      <p:pic>
        <p:nvPicPr>
          <p:cNvPr id="21508" name="Picture 2" descr="E:\Emoticon\Symbal\homework-51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752600"/>
            <a:ext cx="5154613" cy="5154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Google Shape;601;p56"/>
          <p:cNvSpPr txBox="1"/>
          <p:nvPr/>
        </p:nvSpPr>
        <p:spPr>
          <a:xfrm>
            <a:off x="3435350" y="123825"/>
            <a:ext cx="9566275" cy="1101725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91425" tIns="45700" rIns="91425" bIns="45700"/>
          <a:lstStyle>
            <a:lvl1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86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58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30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402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914400" eaLnBrk="1" hangingPunct="1">
              <a:buClr>
                <a:srgbClr val="000000"/>
              </a:buClr>
              <a:buSzPts val="4400"/>
              <a:defRPr/>
            </a:pPr>
            <a:r>
              <a:rPr lang="en-US" sz="6000" b="1" dirty="0" smtClean="0">
                <a:solidFill>
                  <a:srgbClr val="000000"/>
                </a:solidFill>
                <a:latin typeface="바탕" panose="02030600000101010101" pitchFamily="18" charset="-127"/>
                <a:ea typeface="바탕" panose="02030600000101010101" pitchFamily="18" charset="-127"/>
                <a:cs typeface="BatangChe" panose="02030609000101010101" pitchFamily="49" charset="-127"/>
                <a:sym typeface="BatangChe" panose="02030609000101010101" pitchFamily="49" charset="-127"/>
              </a:rPr>
              <a:t>6. </a:t>
            </a:r>
            <a:r>
              <a:rPr lang="ko-KR" altLang="en-US" sz="6000" b="1" dirty="0">
                <a:solidFill>
                  <a:srgbClr val="000000"/>
                </a:solidFill>
                <a:latin typeface="바탕" panose="02030600000101010101" pitchFamily="18" charset="-127"/>
                <a:ea typeface="바탕" panose="02030600000101010101" pitchFamily="18" charset="-127"/>
                <a:cs typeface="BatangChe" panose="02030609000101010101" pitchFamily="49" charset="-127"/>
                <a:sym typeface="BatangChe" panose="02030609000101010101" pitchFamily="49" charset="-127"/>
              </a:rPr>
              <a:t>숙제</a:t>
            </a:r>
            <a:endParaRPr lang="en-US" sz="6000" b="1" dirty="0">
              <a:solidFill>
                <a:srgbClr val="000000"/>
              </a:solidFill>
              <a:latin typeface="BatangChe" panose="02030609000101010101" pitchFamily="49" charset="-127"/>
              <a:ea typeface="바탕" panose="02030600000101010101" pitchFamily="18" charset="-127"/>
              <a:cs typeface="BatangChe" panose="02030609000101010101" pitchFamily="49" charset="-127"/>
              <a:sym typeface="Arial" panose="020B0604020202020204" pitchFamily="34" charset="0"/>
            </a:endParaRPr>
          </a:p>
        </p:txBody>
      </p:sp>
      <p:sp>
        <p:nvSpPr>
          <p:cNvPr id="3" name="8-Point Star 2"/>
          <p:cNvSpPr/>
          <p:nvPr/>
        </p:nvSpPr>
        <p:spPr>
          <a:xfrm>
            <a:off x="6096000" y="2133600"/>
            <a:ext cx="6705600" cy="5486400"/>
          </a:xfrm>
          <a:prstGeom prst="star8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4000" b="1" dirty="0">
                <a:latin typeface="바탕" panose="02030600000101010101" pitchFamily="18" charset="-127"/>
                <a:ea typeface="바탕" panose="02030600000101010101" pitchFamily="18" charset="-127"/>
              </a:rPr>
              <a:t>듣기 파일을 다시 들어보고 듣기 내용을 메모해 보십시오</a:t>
            </a:r>
            <a:r>
              <a:rPr lang="en-US" altLang="ko-KR" sz="4000" b="1" dirty="0">
                <a:latin typeface="바탕" panose="02030600000101010101" pitchFamily="18" charset="-127"/>
                <a:ea typeface="바탕" panose="02030600000101010101" pitchFamily="18" charset="-127"/>
              </a:rPr>
              <a:t>. </a:t>
            </a:r>
            <a:endParaRPr lang="en-US" altLang="ko-KR" sz="3600" i="1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</p:spTree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u="none">
                <a:solidFill>
                  <a:srgbClr val="002060"/>
                </a:solidFill>
              </a:rPr>
              <a:t>http://fpt.edu.vn </a:t>
            </a:r>
            <a:endParaRPr lang="en-US" u="none" dirty="0">
              <a:solidFill>
                <a:srgbClr val="002060"/>
              </a:solidFill>
            </a:endParaRPr>
          </a:p>
        </p:txBody>
      </p:sp>
      <p:sp>
        <p:nvSpPr>
          <p:cNvPr id="22531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1304925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1304925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1304925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1304925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250B832C-4166-4ABA-BBBF-D23E4D8CE116}" type="slidenum">
              <a:rPr lang="en-US" altLang="en-US" sz="1700" smtClean="0">
                <a:solidFill>
                  <a:srgbClr val="898989"/>
                </a:solidFill>
                <a:latin typeface="Tahoma" panose="020B0604030504040204" pitchFamily="34" charset="0"/>
              </a:rPr>
              <a:pPr/>
              <a:t>18</a:t>
            </a:fld>
            <a:endParaRPr lang="en-US" altLang="en-US" sz="1700" smtClean="0">
              <a:solidFill>
                <a:srgbClr val="898989"/>
              </a:solidFill>
              <a:latin typeface="Tahoma" panose="020B0604030504040204" pitchFamily="34" charset="0"/>
            </a:endParaRPr>
          </a:p>
        </p:txBody>
      </p:sp>
      <p:pic>
        <p:nvPicPr>
          <p:cNvPr id="22532" name="Content Placeholder 1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85800" y="1592263"/>
            <a:ext cx="9144000" cy="6046787"/>
          </a:xfrm>
        </p:spPr>
      </p:pic>
      <p:pic>
        <p:nvPicPr>
          <p:cNvPr id="22533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4613" y="2692400"/>
            <a:ext cx="3954462" cy="3954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9829800" y="1525588"/>
            <a:ext cx="584200" cy="6180137"/>
          </a:xfrm>
          <a:prstGeom prst="rect">
            <a:avLst/>
          </a:prstGeom>
          <a:noFill/>
        </p:spPr>
        <p:txBody>
          <a:bodyPr vert="eaVert">
            <a:spAutoFit/>
          </a:bodyPr>
          <a:lstStyle/>
          <a:p>
            <a:pPr>
              <a:defRPr/>
            </a:pPr>
            <a:r>
              <a:rPr lang="en-US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END THE END THE END THE END</a:t>
            </a:r>
          </a:p>
        </p:txBody>
      </p:sp>
    </p:spTree>
  </p:cSld>
  <p:clrMapOvr>
    <a:masterClrMapping/>
  </p:clrMapOvr>
  <p:transition spd="slow">
    <p:split orient="vert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u="none">
                <a:solidFill>
                  <a:srgbClr val="002060"/>
                </a:solidFill>
              </a:rPr>
              <a:t>http://fpt.edu.vn </a:t>
            </a:r>
            <a:endParaRPr lang="en-US" u="none" dirty="0">
              <a:solidFill>
                <a:srgbClr val="002060"/>
              </a:solidFill>
            </a:endParaRPr>
          </a:p>
        </p:txBody>
      </p:sp>
      <p:sp>
        <p:nvSpPr>
          <p:cNvPr id="6147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1304925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1304925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1304925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1304925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4A20F4B4-B8ED-4E4D-BFA0-343C66364868}" type="slidenum">
              <a:rPr lang="en-US" altLang="en-US" sz="1700" smtClean="0">
                <a:solidFill>
                  <a:srgbClr val="898989"/>
                </a:solidFill>
                <a:latin typeface="Tahoma" panose="020B0604030504040204" pitchFamily="34" charset="0"/>
              </a:rPr>
              <a:pPr/>
              <a:t>2</a:t>
            </a:fld>
            <a:endParaRPr lang="en-US" altLang="en-US" sz="1700" smtClean="0">
              <a:solidFill>
                <a:srgbClr val="898989"/>
              </a:solidFill>
              <a:latin typeface="Tahoma" panose="020B0604030504040204" pitchFamily="34" charset="0"/>
            </a:endParaRPr>
          </a:p>
        </p:txBody>
      </p:sp>
      <p:pic>
        <p:nvPicPr>
          <p:cNvPr id="6148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075" y="3211513"/>
            <a:ext cx="3121025" cy="265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itle 1"/>
          <p:cNvSpPr txBox="1">
            <a:spLocks/>
          </p:cNvSpPr>
          <p:nvPr/>
        </p:nvSpPr>
        <p:spPr bwMode="auto">
          <a:xfrm>
            <a:off x="3657600" y="-15875"/>
            <a:ext cx="9296400" cy="1219200"/>
          </a:xfrm>
          <a:prstGeom prst="rect">
            <a:avLst/>
          </a:prstGeom>
          <a:noFill/>
          <a:ln>
            <a:noFill/>
          </a:ln>
        </p:spPr>
        <p:txBody>
          <a:bodyPr lIns="130622" tIns="65311" rIns="130622" bIns="65311" anchor="ctr">
            <a:normAutofit fontScale="97500"/>
          </a:bodyPr>
          <a:lstStyle>
            <a:lvl1pPr algn="ctr" defTabSz="1304925" rtl="0" eaLnBrk="0" fontAlgn="base" hangingPunct="0">
              <a:spcBef>
                <a:spcPct val="0"/>
              </a:spcBef>
              <a:spcAft>
                <a:spcPct val="0"/>
              </a:spcAft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defTabSz="1304925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algn="ctr" defTabSz="1304925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algn="ctr" defTabSz="1304925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algn="ctr" defTabSz="1304925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457200" algn="ctr" defTabSz="1304925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914400" algn="ctr" defTabSz="1304925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1371600" algn="ctr" defTabSz="1304925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1828800" algn="ctr" defTabSz="1304925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defRPr/>
            </a:pPr>
            <a:r>
              <a:rPr lang="ko-KR" altLang="en-US" sz="6000" dirty="0" smtClean="0">
                <a:latin typeface="바탕" pitchFamily="18" charset="-127"/>
                <a:ea typeface="바탕" pitchFamily="18" charset="-127"/>
              </a:rPr>
              <a:t>수업 내용</a:t>
            </a:r>
            <a:endParaRPr lang="en-US" altLang="en-US" sz="6000" dirty="0">
              <a:latin typeface="바탕" pitchFamily="18" charset="-127"/>
              <a:ea typeface="바탕" pitchFamily="18" charset="-127"/>
            </a:endParaRPr>
          </a:p>
        </p:txBody>
      </p:sp>
      <p:graphicFrame>
        <p:nvGraphicFramePr>
          <p:cNvPr id="4" name="Diagram 3"/>
          <p:cNvGraphicFramePr/>
          <p:nvPr/>
        </p:nvGraphicFramePr>
        <p:xfrm>
          <a:off x="2834323" y="1524000"/>
          <a:ext cx="11125200" cy="6096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 spd="slow">
    <p:dissolv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http://fpt.edu.vn </a:t>
            </a:r>
            <a:endParaRPr lang="en-US"/>
          </a:p>
        </p:txBody>
      </p:sp>
      <p:sp>
        <p:nvSpPr>
          <p:cNvPr id="7171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32A4BA0B-2E08-4AE4-9220-4E9716222426}" type="slidenum">
              <a:rPr lang="en-US" altLang="en-US" smtClean="0"/>
              <a:pPr/>
              <a:t>3</a:t>
            </a:fld>
            <a:endParaRPr lang="en-US" altLang="en-US" smtClean="0"/>
          </a:p>
        </p:txBody>
      </p:sp>
      <p:sp>
        <p:nvSpPr>
          <p:cNvPr id="6" name="Google Shape;547;p49"/>
          <p:cNvSpPr txBox="1"/>
          <p:nvPr/>
        </p:nvSpPr>
        <p:spPr>
          <a:xfrm>
            <a:off x="4038600" y="252413"/>
            <a:ext cx="7764463" cy="890587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spcFirstLastPara="1" lIns="91425" tIns="91425" rIns="91425" bIns="91425"/>
          <a:lstStyle/>
          <a:p>
            <a:pPr algn="ctr">
              <a:spcBef>
                <a:spcPts val="0"/>
              </a:spcBef>
              <a:spcAft>
                <a:spcPts val="0"/>
              </a:spcAft>
              <a:defRPr/>
            </a:pPr>
            <a:r>
              <a:rPr lang="en" sz="4800" b="1" dirty="0">
                <a:solidFill>
                  <a:srgbClr val="000000"/>
                </a:solidFill>
                <a:latin typeface="Batang" panose="02030600000101010101" pitchFamily="18" charset="-127"/>
                <a:ea typeface="Batang" panose="02030600000101010101" pitchFamily="18" charset="-127"/>
                <a:cs typeface="Times New Roman"/>
                <a:sym typeface="Times New Roman"/>
              </a:rPr>
              <a:t>1. 지난 수업 복습</a:t>
            </a:r>
            <a:endParaRPr sz="6000" dirty="0">
              <a:solidFill>
                <a:srgbClr val="595959"/>
              </a:solidFill>
              <a:latin typeface="Batang" panose="02030600000101010101" pitchFamily="18" charset="-127"/>
              <a:ea typeface="Batang" panose="02030600000101010101" pitchFamily="18" charset="-127"/>
              <a:cs typeface="Sriracha"/>
              <a:sym typeface="Sriracha"/>
            </a:endParaRPr>
          </a:p>
        </p:txBody>
      </p:sp>
      <p:sp>
        <p:nvSpPr>
          <p:cNvPr id="9" name="8-Point Star 8"/>
          <p:cNvSpPr/>
          <p:nvPr/>
        </p:nvSpPr>
        <p:spPr>
          <a:xfrm>
            <a:off x="6019800" y="1373188"/>
            <a:ext cx="8534400" cy="6826250"/>
          </a:xfrm>
          <a:prstGeom prst="star8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just">
              <a:defRPr/>
            </a:pPr>
            <a:r>
              <a:rPr lang="ko-KR" altLang="en-US" sz="3200" b="1" dirty="0">
                <a:latin typeface="바탕" panose="02030600000101010101" pitchFamily="18" charset="-127"/>
                <a:ea typeface="바탕" panose="02030600000101010101" pitchFamily="18" charset="-127"/>
              </a:rPr>
              <a:t>다음 학기에 무엇을</a:t>
            </a:r>
            <a:r>
              <a:rPr lang="ko-KR" altLang="en-US" sz="3200" b="1" dirty="0">
                <a:solidFill>
                  <a:prstClr val="black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 어떤 것에 관심이 있습니까</a:t>
            </a:r>
            <a:r>
              <a:rPr lang="en-US" altLang="ko-KR" sz="3200" b="1" dirty="0">
                <a:solidFill>
                  <a:prstClr val="black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?</a:t>
            </a:r>
            <a:r>
              <a:rPr lang="ko-KR" altLang="en-US" sz="3200" b="1" dirty="0">
                <a:latin typeface="바탕" panose="02030600000101010101" pitchFamily="18" charset="-127"/>
                <a:ea typeface="바탕" panose="02030600000101010101" pitchFamily="18" charset="-127"/>
              </a:rPr>
              <a:t> </a:t>
            </a:r>
            <a:endParaRPr lang="en-US" altLang="ko-KR" sz="3200" b="1" dirty="0"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pPr algn="just">
              <a:defRPr/>
            </a:pPr>
            <a:r>
              <a:rPr lang="ko-KR" altLang="en-US" sz="3200" b="1" dirty="0">
                <a:latin typeface="바탕" panose="02030600000101010101" pitchFamily="18" charset="-127"/>
                <a:ea typeface="바탕" panose="02030600000101010101" pitchFamily="18" charset="-127"/>
              </a:rPr>
              <a:t>이유가 무엇입니까</a:t>
            </a:r>
            <a:r>
              <a:rPr lang="en-US" altLang="ko-KR" sz="3200" b="1" dirty="0">
                <a:latin typeface="바탕" panose="02030600000101010101" pitchFamily="18" charset="-127"/>
                <a:ea typeface="바탕" panose="02030600000101010101" pitchFamily="18" charset="-127"/>
              </a:rPr>
              <a:t>?</a:t>
            </a:r>
          </a:p>
          <a:p>
            <a:pPr algn="just">
              <a:defRPr/>
            </a:pPr>
            <a:endParaRPr lang="en-US" altLang="ko-KR" sz="3200" dirty="0"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pPr algn="ctr">
              <a:defRPr/>
            </a:pPr>
            <a:r>
              <a:rPr lang="en-US" altLang="ko-KR" sz="2800" i="1" dirty="0">
                <a:latin typeface="바탕" panose="02030600000101010101" pitchFamily="18" charset="-127"/>
                <a:ea typeface="바탕" panose="02030600000101010101" pitchFamily="18" charset="-127"/>
              </a:rPr>
              <a:t>5</a:t>
            </a:r>
            <a:r>
              <a:rPr lang="ko-KR" altLang="en-US" sz="2800" i="1" dirty="0">
                <a:latin typeface="바탕" panose="02030600000101010101" pitchFamily="18" charset="-127"/>
                <a:ea typeface="바탕" panose="02030600000101010101" pitchFamily="18" charset="-127"/>
              </a:rPr>
              <a:t>명의 학생이 준비한 내용을 친구들 앞에서 말해 보십시오</a:t>
            </a:r>
            <a:r>
              <a:rPr lang="en-US" altLang="ko-KR" sz="2800" i="1" dirty="0">
                <a:latin typeface="바탕" panose="02030600000101010101" pitchFamily="18" charset="-127"/>
                <a:ea typeface="바탕" panose="02030600000101010101" pitchFamily="18" charset="-127"/>
              </a:rPr>
              <a:t>.</a:t>
            </a:r>
          </a:p>
          <a:p>
            <a:pPr algn="ctr">
              <a:defRPr/>
            </a:pPr>
            <a:r>
              <a:rPr lang="en-US" altLang="ko-KR" sz="2800" i="1" dirty="0">
                <a:latin typeface="바탕" panose="02030600000101010101" pitchFamily="18" charset="-127"/>
                <a:ea typeface="바탕" panose="02030600000101010101" pitchFamily="18" charset="-127"/>
              </a:rPr>
              <a:t>(</a:t>
            </a:r>
            <a:r>
              <a:rPr lang="ko-KR" altLang="en-US" sz="2800" i="1" dirty="0">
                <a:latin typeface="바탕" panose="02030600000101010101" pitchFamily="18" charset="-127"/>
                <a:ea typeface="바탕" panose="02030600000101010101" pitchFamily="18" charset="-127"/>
              </a:rPr>
              <a:t>지난 수업의 숙제</a:t>
            </a:r>
            <a:r>
              <a:rPr lang="en-US" altLang="ko-KR" sz="2800" i="1" dirty="0">
                <a:latin typeface="바탕" panose="02030600000101010101" pitchFamily="18" charset="-127"/>
                <a:ea typeface="바탕" panose="02030600000101010101" pitchFamily="18" charset="-127"/>
              </a:rPr>
              <a:t>) </a:t>
            </a:r>
          </a:p>
        </p:txBody>
      </p:sp>
      <p:pic>
        <p:nvPicPr>
          <p:cNvPr id="7174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209800"/>
            <a:ext cx="4876800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http://fpt.edu.vn </a:t>
            </a:r>
            <a:endParaRPr lang="en-US"/>
          </a:p>
        </p:txBody>
      </p:sp>
      <p:sp>
        <p:nvSpPr>
          <p:cNvPr id="8195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F3261B53-CAB5-4AA4-84FF-E2B4DEB12548}" type="slidenum">
              <a:rPr lang="en-US" altLang="en-US" smtClean="0"/>
              <a:pPr/>
              <a:t>4</a:t>
            </a:fld>
            <a:endParaRPr lang="en-US" altLang="en-US" smtClean="0"/>
          </a:p>
        </p:txBody>
      </p:sp>
      <p:pic>
        <p:nvPicPr>
          <p:cNvPr id="819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68"/>
          <a:stretch>
            <a:fillRect/>
          </a:stretch>
        </p:blipFill>
        <p:spPr bwMode="auto">
          <a:xfrm>
            <a:off x="1576388" y="2095500"/>
            <a:ext cx="12039600" cy="552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Google Shape;547;p49"/>
          <p:cNvSpPr txBox="1"/>
          <p:nvPr/>
        </p:nvSpPr>
        <p:spPr>
          <a:xfrm>
            <a:off x="4038600" y="252413"/>
            <a:ext cx="7764463" cy="890587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spcFirstLastPara="1" lIns="91425" tIns="91425" rIns="91425" bIns="91425"/>
          <a:lstStyle/>
          <a:p>
            <a:pPr algn="ctr">
              <a:spcBef>
                <a:spcPts val="0"/>
              </a:spcBef>
              <a:spcAft>
                <a:spcPts val="0"/>
              </a:spcAft>
              <a:defRPr/>
            </a:pPr>
            <a:r>
              <a:rPr lang="en" sz="4800" b="1" dirty="0">
                <a:solidFill>
                  <a:srgbClr val="000000"/>
                </a:solidFill>
                <a:latin typeface="Batang" panose="02030600000101010101" pitchFamily="18" charset="-127"/>
                <a:ea typeface="Batang" panose="02030600000101010101" pitchFamily="18" charset="-127"/>
                <a:cs typeface="Times New Roman"/>
                <a:sym typeface="Times New Roman"/>
              </a:rPr>
              <a:t>1. 지난 수업 복습</a:t>
            </a:r>
            <a:endParaRPr sz="6000" dirty="0">
              <a:solidFill>
                <a:srgbClr val="595959"/>
              </a:solidFill>
              <a:latin typeface="Batang" panose="02030600000101010101" pitchFamily="18" charset="-127"/>
              <a:ea typeface="Batang" panose="02030600000101010101" pitchFamily="18" charset="-127"/>
              <a:cs typeface="Sriracha"/>
              <a:sym typeface="Sriracha"/>
            </a:endParaRPr>
          </a:p>
        </p:txBody>
      </p:sp>
      <p:sp>
        <p:nvSpPr>
          <p:cNvPr id="8198" name="Google Shape;3603;p39"/>
          <p:cNvSpPr txBox="1">
            <a:spLocks noChangeArrowheads="1"/>
          </p:cNvSpPr>
          <p:nvPr/>
        </p:nvSpPr>
        <p:spPr bwMode="auto">
          <a:xfrm>
            <a:off x="762000" y="1384300"/>
            <a:ext cx="12192000" cy="455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/>
          <a:lstStyle/>
          <a:p>
            <a:r>
              <a:rPr lang="ko-KR" altLang="en-US" sz="3600" b="1">
                <a:latin typeface="바탕" panose="02030600000101010101" pitchFamily="18" charset="-127"/>
                <a:ea typeface="바탕" panose="02030600000101010101" pitchFamily="18" charset="-127"/>
                <a:cs typeface="Times New Roman" panose="02020603050405020304" pitchFamily="18" charset="0"/>
                <a:sym typeface="Times New Roman" panose="02020603050405020304" pitchFamily="18" charset="0"/>
              </a:rPr>
              <a:t>다음 설명에 맞는 단어를 쓰십시오</a:t>
            </a:r>
            <a:endParaRPr lang="en-US" sz="3600" b="1" i="1">
              <a:solidFill>
                <a:srgbClr val="4C4C4C"/>
              </a:solidFill>
              <a:latin typeface="바탕" panose="02030600000101010101" pitchFamily="18" charset="-127"/>
              <a:ea typeface="바탕" panose="02030600000101010101" pitchFamily="18" charset="-127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9" name="Google Shape;3606;p39"/>
          <p:cNvSpPr txBox="1"/>
          <p:nvPr/>
        </p:nvSpPr>
        <p:spPr>
          <a:xfrm>
            <a:off x="10439400" y="3124200"/>
            <a:ext cx="1219200" cy="682625"/>
          </a:xfrm>
          <a:prstGeom prst="rect">
            <a:avLst/>
          </a:prstGeom>
          <a:noFill/>
          <a:ln>
            <a:noFill/>
          </a:ln>
        </p:spPr>
        <p:txBody>
          <a:bodyPr spcFirstLastPara="1" lIns="91425" tIns="91425" rIns="91425" bIns="91425" anchor="ctr"/>
          <a:lstStyle/>
          <a:p>
            <a:pPr defTabSz="914400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ko-KR" altLang="en-US" sz="2800" b="1" kern="0">
                <a:solidFill>
                  <a:srgbClr val="000000"/>
                </a:solidFill>
                <a:latin typeface="Batang" panose="02030600000101010101" pitchFamily="18" charset="-127"/>
                <a:ea typeface="Batang" panose="02030600000101010101" pitchFamily="18" charset="-127"/>
                <a:cs typeface="Times New Roman"/>
                <a:sym typeface="Times New Roman"/>
              </a:rPr>
              <a:t>휴강</a:t>
            </a:r>
            <a:endParaRPr sz="2800" b="1" kern="0" dirty="0">
              <a:solidFill>
                <a:srgbClr val="000000"/>
              </a:solidFill>
              <a:latin typeface="Batang" panose="02030600000101010101" pitchFamily="18" charset="-127"/>
              <a:ea typeface="Batang" panose="02030600000101010101" pitchFamily="18" charset="-127"/>
              <a:cs typeface="Times New Roman"/>
              <a:sym typeface="Times New Roman"/>
            </a:endParaRPr>
          </a:p>
        </p:txBody>
      </p:sp>
      <p:sp>
        <p:nvSpPr>
          <p:cNvPr id="10" name="Google Shape;3606;p39"/>
          <p:cNvSpPr txBox="1"/>
          <p:nvPr/>
        </p:nvSpPr>
        <p:spPr>
          <a:xfrm>
            <a:off x="10567988" y="4046538"/>
            <a:ext cx="1219200" cy="682625"/>
          </a:xfrm>
          <a:prstGeom prst="rect">
            <a:avLst/>
          </a:prstGeom>
          <a:noFill/>
          <a:ln>
            <a:noFill/>
          </a:ln>
        </p:spPr>
        <p:txBody>
          <a:bodyPr spcFirstLastPara="1" lIns="91425" tIns="91425" rIns="91425" bIns="91425" anchor="ctr"/>
          <a:lstStyle/>
          <a:p>
            <a:pPr defTabSz="914400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ko-KR" altLang="en-US" sz="2800" b="1" kern="0" dirty="0">
                <a:solidFill>
                  <a:srgbClr val="000000"/>
                </a:solidFill>
                <a:latin typeface="Batang" panose="02030600000101010101" pitchFamily="18" charset="-127"/>
                <a:ea typeface="Batang" panose="02030600000101010101" pitchFamily="18" charset="-127"/>
                <a:cs typeface="Times New Roman"/>
                <a:sym typeface="Times New Roman"/>
              </a:rPr>
              <a:t>종강</a:t>
            </a:r>
            <a:endParaRPr sz="2800" b="1" kern="0" dirty="0">
              <a:solidFill>
                <a:srgbClr val="000000"/>
              </a:solidFill>
              <a:latin typeface="Batang" panose="02030600000101010101" pitchFamily="18" charset="-127"/>
              <a:ea typeface="Batang" panose="02030600000101010101" pitchFamily="18" charset="-127"/>
              <a:cs typeface="Times New Roman"/>
              <a:sym typeface="Times New Roman"/>
            </a:endParaRPr>
          </a:p>
        </p:txBody>
      </p:sp>
      <p:sp>
        <p:nvSpPr>
          <p:cNvPr id="11" name="Google Shape;3606;p39"/>
          <p:cNvSpPr txBox="1"/>
          <p:nvPr/>
        </p:nvSpPr>
        <p:spPr>
          <a:xfrm>
            <a:off x="10439400" y="4956175"/>
            <a:ext cx="1624013" cy="682625"/>
          </a:xfrm>
          <a:prstGeom prst="rect">
            <a:avLst/>
          </a:prstGeom>
          <a:noFill/>
          <a:ln>
            <a:noFill/>
          </a:ln>
        </p:spPr>
        <p:txBody>
          <a:bodyPr spcFirstLastPara="1" lIns="91425" tIns="91425" rIns="91425" bIns="91425" anchor="ctr"/>
          <a:lstStyle/>
          <a:p>
            <a:pPr defTabSz="914400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ko-KR" altLang="en-US" sz="2800" b="1" kern="0">
                <a:solidFill>
                  <a:srgbClr val="000000"/>
                </a:solidFill>
                <a:latin typeface="Batang" panose="02030600000101010101" pitchFamily="18" charset="-127"/>
                <a:ea typeface="Batang" panose="02030600000101010101" pitchFamily="18" charset="-127"/>
                <a:cs typeface="Times New Roman"/>
                <a:sym typeface="Times New Roman"/>
              </a:rPr>
              <a:t>등록금</a:t>
            </a:r>
            <a:endParaRPr sz="2800" b="1" kern="0" dirty="0">
              <a:solidFill>
                <a:srgbClr val="000000"/>
              </a:solidFill>
              <a:latin typeface="Batang" panose="02030600000101010101" pitchFamily="18" charset="-127"/>
              <a:ea typeface="Batang" panose="02030600000101010101" pitchFamily="18" charset="-127"/>
              <a:cs typeface="Times New Roman"/>
              <a:sym typeface="Times New Roman"/>
            </a:endParaRPr>
          </a:p>
        </p:txBody>
      </p:sp>
      <p:sp>
        <p:nvSpPr>
          <p:cNvPr id="12" name="Google Shape;3606;p39"/>
          <p:cNvSpPr txBox="1"/>
          <p:nvPr/>
        </p:nvSpPr>
        <p:spPr>
          <a:xfrm>
            <a:off x="10439400" y="5878513"/>
            <a:ext cx="1752600" cy="682625"/>
          </a:xfrm>
          <a:prstGeom prst="rect">
            <a:avLst/>
          </a:prstGeom>
          <a:noFill/>
          <a:ln>
            <a:noFill/>
          </a:ln>
        </p:spPr>
        <p:txBody>
          <a:bodyPr spcFirstLastPara="1" lIns="91425" tIns="91425" rIns="91425" bIns="91425" anchor="ctr"/>
          <a:lstStyle/>
          <a:p>
            <a:pPr defTabSz="914400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ko-KR" altLang="en-US" sz="2800" b="1" kern="0">
                <a:solidFill>
                  <a:srgbClr val="000000"/>
                </a:solidFill>
                <a:latin typeface="Batang" panose="02030600000101010101" pitchFamily="18" charset="-127"/>
                <a:ea typeface="Batang" panose="02030600000101010101" pitchFamily="18" charset="-127"/>
                <a:cs typeface="Times New Roman"/>
                <a:sym typeface="Times New Roman"/>
              </a:rPr>
              <a:t>강의실</a:t>
            </a:r>
            <a:endParaRPr sz="2800" b="1" kern="0" dirty="0">
              <a:solidFill>
                <a:srgbClr val="000000"/>
              </a:solidFill>
              <a:latin typeface="Batang" panose="02030600000101010101" pitchFamily="18" charset="-127"/>
              <a:ea typeface="Batang" panose="02030600000101010101" pitchFamily="18" charset="-127"/>
              <a:cs typeface="Times New Roman"/>
              <a:sym typeface="Times New Roman"/>
            </a:endParaRPr>
          </a:p>
        </p:txBody>
      </p:sp>
      <p:sp>
        <p:nvSpPr>
          <p:cNvPr id="13" name="Google Shape;3606;p39"/>
          <p:cNvSpPr txBox="1"/>
          <p:nvPr/>
        </p:nvSpPr>
        <p:spPr>
          <a:xfrm>
            <a:off x="10004425" y="6708775"/>
            <a:ext cx="2873375" cy="682625"/>
          </a:xfrm>
          <a:prstGeom prst="rect">
            <a:avLst/>
          </a:prstGeom>
          <a:noFill/>
          <a:ln>
            <a:noFill/>
          </a:ln>
        </p:spPr>
        <p:txBody>
          <a:bodyPr spcFirstLastPara="1" lIns="91425" tIns="91425" rIns="91425" bIns="91425" anchor="ctr"/>
          <a:lstStyle/>
          <a:p>
            <a:pPr defTabSz="914400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ko-KR" altLang="en-US" sz="2800" b="1" kern="0">
                <a:solidFill>
                  <a:srgbClr val="000000"/>
                </a:solidFill>
                <a:latin typeface="Batang" panose="02030600000101010101" pitchFamily="18" charset="-127"/>
                <a:ea typeface="Batang" panose="02030600000101010101" pitchFamily="18" charset="-127"/>
                <a:cs typeface="Times New Roman"/>
                <a:sym typeface="Times New Roman"/>
              </a:rPr>
              <a:t>신입생 환영회</a:t>
            </a:r>
            <a:endParaRPr sz="2800" b="1" kern="0" dirty="0">
              <a:solidFill>
                <a:srgbClr val="000000"/>
              </a:solidFill>
              <a:latin typeface="Batang" panose="02030600000101010101" pitchFamily="18" charset="-127"/>
              <a:ea typeface="Batang" panose="02030600000101010101" pitchFamily="18" charset="-127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http://fpt.edu.vn </a:t>
            </a:r>
            <a:endParaRPr lang="en-US"/>
          </a:p>
        </p:txBody>
      </p:sp>
      <p:sp>
        <p:nvSpPr>
          <p:cNvPr id="9219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74D06EBA-B505-4E7D-9120-FEC9C32F7682}" type="slidenum">
              <a:rPr lang="en-US" altLang="en-US" smtClean="0"/>
              <a:pPr/>
              <a:t>5</a:t>
            </a:fld>
            <a:endParaRPr lang="en-US" altLang="en-US" smtClean="0"/>
          </a:p>
        </p:txBody>
      </p:sp>
      <p:pic>
        <p:nvPicPr>
          <p:cNvPr id="9220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075" y="3211513"/>
            <a:ext cx="3121025" cy="265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1" name="Picture 1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313"/>
          <a:stretch>
            <a:fillRect/>
          </a:stretch>
        </p:blipFill>
        <p:spPr bwMode="auto">
          <a:xfrm>
            <a:off x="1149350" y="1219200"/>
            <a:ext cx="1897063" cy="1992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Google Shape;561;p51"/>
          <p:cNvSpPr txBox="1"/>
          <p:nvPr/>
        </p:nvSpPr>
        <p:spPr>
          <a:xfrm>
            <a:off x="4876800" y="501650"/>
            <a:ext cx="6753225" cy="963613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spcFirstLastPara="1" lIns="91425" tIns="91425" rIns="91425" bIns="91425"/>
          <a:lstStyle/>
          <a:p>
            <a:pPr algn="ctr">
              <a:lnSpc>
                <a:spcPct val="115000"/>
              </a:lnSpc>
              <a:defRPr/>
            </a:pPr>
            <a:r>
              <a:rPr lang="en" sz="4400" b="1" dirty="0">
                <a:latin typeface="Batang" panose="02030600000101010101" pitchFamily="18" charset="-127"/>
                <a:ea typeface="Batang" panose="02030600000101010101" pitchFamily="18" charset="-127"/>
                <a:cs typeface="Times New Roman"/>
                <a:sym typeface="Times New Roman"/>
              </a:rPr>
              <a:t>2. </a:t>
            </a:r>
            <a:r>
              <a:rPr lang="en" sz="5400" b="1" dirty="0">
                <a:latin typeface="Batang" panose="02030600000101010101" pitchFamily="18" charset="-127"/>
                <a:ea typeface="Batang" panose="02030600000101010101" pitchFamily="18" charset="-127"/>
                <a:cs typeface="Times New Roman"/>
                <a:sym typeface="Times New Roman"/>
              </a:rPr>
              <a:t>수업 목</a:t>
            </a:r>
            <a:r>
              <a:rPr lang="ko-KR" altLang="en-US" sz="5400" b="1" dirty="0">
                <a:latin typeface="Batang" panose="02030600000101010101" pitchFamily="18" charset="-127"/>
                <a:ea typeface="Batang" panose="02030600000101010101" pitchFamily="18" charset="-127"/>
                <a:cs typeface="Times New Roman"/>
                <a:sym typeface="Times New Roman"/>
              </a:rPr>
              <a:t>표</a:t>
            </a:r>
            <a:endParaRPr sz="3200" dirty="0">
              <a:latin typeface="Batang" panose="02030600000101010101" pitchFamily="18" charset="-127"/>
              <a:ea typeface="Batang" panose="02030600000101010101" pitchFamily="18" charset="-127"/>
              <a:cs typeface="Times New Roman"/>
              <a:sym typeface="Times New Roman"/>
            </a:endParaRPr>
          </a:p>
        </p:txBody>
      </p:sp>
      <p:sp>
        <p:nvSpPr>
          <p:cNvPr id="17" name="Freeform 16"/>
          <p:cNvSpPr/>
          <p:nvPr/>
        </p:nvSpPr>
        <p:spPr>
          <a:xfrm>
            <a:off x="4014788" y="2473325"/>
            <a:ext cx="5275262" cy="2462213"/>
          </a:xfrm>
          <a:custGeom>
            <a:avLst/>
            <a:gdLst>
              <a:gd name="connsiteX0" fmla="*/ 260350 w 2209800"/>
              <a:gd name="connsiteY0" fmla="*/ 1104900 h 1104900"/>
              <a:gd name="connsiteX1" fmla="*/ 1797050 w 2209800"/>
              <a:gd name="connsiteY1" fmla="*/ 1104900 h 1104900"/>
              <a:gd name="connsiteX2" fmla="*/ 2209800 w 2209800"/>
              <a:gd name="connsiteY2" fmla="*/ 590550 h 1104900"/>
              <a:gd name="connsiteX3" fmla="*/ 2012950 w 2209800"/>
              <a:gd name="connsiteY3" fmla="*/ 0 h 1104900"/>
              <a:gd name="connsiteX4" fmla="*/ 1936750 w 2209800"/>
              <a:gd name="connsiteY4" fmla="*/ 38100 h 1104900"/>
              <a:gd name="connsiteX5" fmla="*/ 1409700 w 2209800"/>
              <a:gd name="connsiteY5" fmla="*/ 107950 h 1104900"/>
              <a:gd name="connsiteX6" fmla="*/ 685800 w 2209800"/>
              <a:gd name="connsiteY6" fmla="*/ 254000 h 1104900"/>
              <a:gd name="connsiteX7" fmla="*/ 0 w 2209800"/>
              <a:gd name="connsiteY7" fmla="*/ 704850 h 1104900"/>
              <a:gd name="connsiteX8" fmla="*/ 260350 w 2209800"/>
              <a:gd name="connsiteY8" fmla="*/ 1104900 h 1104900"/>
              <a:gd name="connsiteX0" fmla="*/ 260350 w 2209800"/>
              <a:gd name="connsiteY0" fmla="*/ 1104900 h 1104900"/>
              <a:gd name="connsiteX1" fmla="*/ 1797050 w 2209800"/>
              <a:gd name="connsiteY1" fmla="*/ 1104900 h 1104900"/>
              <a:gd name="connsiteX2" fmla="*/ 2209800 w 2209800"/>
              <a:gd name="connsiteY2" fmla="*/ 590550 h 1104900"/>
              <a:gd name="connsiteX3" fmla="*/ 2012950 w 2209800"/>
              <a:gd name="connsiteY3" fmla="*/ 0 h 1104900"/>
              <a:gd name="connsiteX4" fmla="*/ 1409700 w 2209800"/>
              <a:gd name="connsiteY4" fmla="*/ 107950 h 1104900"/>
              <a:gd name="connsiteX5" fmla="*/ 685800 w 2209800"/>
              <a:gd name="connsiteY5" fmla="*/ 254000 h 1104900"/>
              <a:gd name="connsiteX6" fmla="*/ 0 w 2209800"/>
              <a:gd name="connsiteY6" fmla="*/ 704850 h 1104900"/>
              <a:gd name="connsiteX7" fmla="*/ 260350 w 2209800"/>
              <a:gd name="connsiteY7" fmla="*/ 1104900 h 1104900"/>
              <a:gd name="connsiteX0" fmla="*/ 260350 w 2209800"/>
              <a:gd name="connsiteY0" fmla="*/ 1104900 h 1104900"/>
              <a:gd name="connsiteX1" fmla="*/ 1797050 w 2209800"/>
              <a:gd name="connsiteY1" fmla="*/ 1104900 h 1104900"/>
              <a:gd name="connsiteX2" fmla="*/ 2209800 w 2209800"/>
              <a:gd name="connsiteY2" fmla="*/ 590550 h 1104900"/>
              <a:gd name="connsiteX3" fmla="*/ 2012950 w 2209800"/>
              <a:gd name="connsiteY3" fmla="*/ 0 h 1104900"/>
              <a:gd name="connsiteX4" fmla="*/ 1426369 w 2209800"/>
              <a:gd name="connsiteY4" fmla="*/ 91281 h 1104900"/>
              <a:gd name="connsiteX5" fmla="*/ 685800 w 2209800"/>
              <a:gd name="connsiteY5" fmla="*/ 254000 h 1104900"/>
              <a:gd name="connsiteX6" fmla="*/ 0 w 2209800"/>
              <a:gd name="connsiteY6" fmla="*/ 704850 h 1104900"/>
              <a:gd name="connsiteX7" fmla="*/ 260350 w 2209800"/>
              <a:gd name="connsiteY7" fmla="*/ 1104900 h 1104900"/>
              <a:gd name="connsiteX0" fmla="*/ 260350 w 2209800"/>
              <a:gd name="connsiteY0" fmla="*/ 1149945 h 1149945"/>
              <a:gd name="connsiteX1" fmla="*/ 1797050 w 2209800"/>
              <a:gd name="connsiteY1" fmla="*/ 1149945 h 1149945"/>
              <a:gd name="connsiteX2" fmla="*/ 2209800 w 2209800"/>
              <a:gd name="connsiteY2" fmla="*/ 635595 h 1149945"/>
              <a:gd name="connsiteX3" fmla="*/ 2012950 w 2209800"/>
              <a:gd name="connsiteY3" fmla="*/ 45045 h 1149945"/>
              <a:gd name="connsiteX4" fmla="*/ 1426369 w 2209800"/>
              <a:gd name="connsiteY4" fmla="*/ 136326 h 1149945"/>
              <a:gd name="connsiteX5" fmla="*/ 685800 w 2209800"/>
              <a:gd name="connsiteY5" fmla="*/ 299045 h 1149945"/>
              <a:gd name="connsiteX6" fmla="*/ 0 w 2209800"/>
              <a:gd name="connsiteY6" fmla="*/ 749895 h 1149945"/>
              <a:gd name="connsiteX7" fmla="*/ 260350 w 2209800"/>
              <a:gd name="connsiteY7" fmla="*/ 1149945 h 1149945"/>
              <a:gd name="connsiteX0" fmla="*/ 260350 w 2209800"/>
              <a:gd name="connsiteY0" fmla="*/ 1151694 h 1151694"/>
              <a:gd name="connsiteX1" fmla="*/ 1797050 w 2209800"/>
              <a:gd name="connsiteY1" fmla="*/ 1151694 h 1151694"/>
              <a:gd name="connsiteX2" fmla="*/ 2209800 w 2209800"/>
              <a:gd name="connsiteY2" fmla="*/ 637344 h 1151694"/>
              <a:gd name="connsiteX3" fmla="*/ 2022475 w 2209800"/>
              <a:gd name="connsiteY3" fmla="*/ 42032 h 1151694"/>
              <a:gd name="connsiteX4" fmla="*/ 1426369 w 2209800"/>
              <a:gd name="connsiteY4" fmla="*/ 138075 h 1151694"/>
              <a:gd name="connsiteX5" fmla="*/ 685800 w 2209800"/>
              <a:gd name="connsiteY5" fmla="*/ 300794 h 1151694"/>
              <a:gd name="connsiteX6" fmla="*/ 0 w 2209800"/>
              <a:gd name="connsiteY6" fmla="*/ 751644 h 1151694"/>
              <a:gd name="connsiteX7" fmla="*/ 260350 w 2209800"/>
              <a:gd name="connsiteY7" fmla="*/ 1151694 h 1151694"/>
              <a:gd name="connsiteX0" fmla="*/ 260350 w 2209800"/>
              <a:gd name="connsiteY0" fmla="*/ 1205145 h 1205145"/>
              <a:gd name="connsiteX1" fmla="*/ 1797050 w 2209800"/>
              <a:gd name="connsiteY1" fmla="*/ 1205145 h 1205145"/>
              <a:gd name="connsiteX2" fmla="*/ 2209800 w 2209800"/>
              <a:gd name="connsiteY2" fmla="*/ 690795 h 1205145"/>
              <a:gd name="connsiteX3" fmla="*/ 2022475 w 2209800"/>
              <a:gd name="connsiteY3" fmla="*/ 95483 h 1205145"/>
              <a:gd name="connsiteX4" fmla="*/ 1426369 w 2209800"/>
              <a:gd name="connsiteY4" fmla="*/ 191526 h 1205145"/>
              <a:gd name="connsiteX5" fmla="*/ 685800 w 2209800"/>
              <a:gd name="connsiteY5" fmla="*/ 354245 h 1205145"/>
              <a:gd name="connsiteX6" fmla="*/ 0 w 2209800"/>
              <a:gd name="connsiteY6" fmla="*/ 805095 h 1205145"/>
              <a:gd name="connsiteX7" fmla="*/ 260350 w 2209800"/>
              <a:gd name="connsiteY7" fmla="*/ 1205145 h 1205145"/>
              <a:gd name="connsiteX0" fmla="*/ 260350 w 2209800"/>
              <a:gd name="connsiteY0" fmla="*/ 1205145 h 1205145"/>
              <a:gd name="connsiteX1" fmla="*/ 1797050 w 2209800"/>
              <a:gd name="connsiteY1" fmla="*/ 1205145 h 1205145"/>
              <a:gd name="connsiteX2" fmla="*/ 2209800 w 2209800"/>
              <a:gd name="connsiteY2" fmla="*/ 690795 h 1205145"/>
              <a:gd name="connsiteX3" fmla="*/ 2022475 w 2209800"/>
              <a:gd name="connsiteY3" fmla="*/ 95483 h 1205145"/>
              <a:gd name="connsiteX4" fmla="*/ 1426369 w 2209800"/>
              <a:gd name="connsiteY4" fmla="*/ 191526 h 1205145"/>
              <a:gd name="connsiteX5" fmla="*/ 685800 w 2209800"/>
              <a:gd name="connsiteY5" fmla="*/ 354245 h 1205145"/>
              <a:gd name="connsiteX6" fmla="*/ 0 w 2209800"/>
              <a:gd name="connsiteY6" fmla="*/ 805095 h 1205145"/>
              <a:gd name="connsiteX7" fmla="*/ 260350 w 2209800"/>
              <a:gd name="connsiteY7" fmla="*/ 1205145 h 1205145"/>
              <a:gd name="connsiteX0" fmla="*/ 260350 w 2216944"/>
              <a:gd name="connsiteY0" fmla="*/ 1205145 h 1205145"/>
              <a:gd name="connsiteX1" fmla="*/ 1797050 w 2216944"/>
              <a:gd name="connsiteY1" fmla="*/ 1205145 h 1205145"/>
              <a:gd name="connsiteX2" fmla="*/ 2216944 w 2216944"/>
              <a:gd name="connsiteY2" fmla="*/ 705083 h 1205145"/>
              <a:gd name="connsiteX3" fmla="*/ 2022475 w 2216944"/>
              <a:gd name="connsiteY3" fmla="*/ 95483 h 1205145"/>
              <a:gd name="connsiteX4" fmla="*/ 1426369 w 2216944"/>
              <a:gd name="connsiteY4" fmla="*/ 191526 h 1205145"/>
              <a:gd name="connsiteX5" fmla="*/ 685800 w 2216944"/>
              <a:gd name="connsiteY5" fmla="*/ 354245 h 1205145"/>
              <a:gd name="connsiteX6" fmla="*/ 0 w 2216944"/>
              <a:gd name="connsiteY6" fmla="*/ 805095 h 1205145"/>
              <a:gd name="connsiteX7" fmla="*/ 260350 w 2216944"/>
              <a:gd name="connsiteY7" fmla="*/ 1205145 h 1205145"/>
              <a:gd name="connsiteX0" fmla="*/ 260350 w 2227794"/>
              <a:gd name="connsiteY0" fmla="*/ 1205145 h 1205145"/>
              <a:gd name="connsiteX1" fmla="*/ 1797050 w 2227794"/>
              <a:gd name="connsiteY1" fmla="*/ 1205145 h 1205145"/>
              <a:gd name="connsiteX2" fmla="*/ 2216944 w 2227794"/>
              <a:gd name="connsiteY2" fmla="*/ 705083 h 1205145"/>
              <a:gd name="connsiteX3" fmla="*/ 2022475 w 2227794"/>
              <a:gd name="connsiteY3" fmla="*/ 95483 h 1205145"/>
              <a:gd name="connsiteX4" fmla="*/ 1426369 w 2227794"/>
              <a:gd name="connsiteY4" fmla="*/ 191526 h 1205145"/>
              <a:gd name="connsiteX5" fmla="*/ 685800 w 2227794"/>
              <a:gd name="connsiteY5" fmla="*/ 354245 h 1205145"/>
              <a:gd name="connsiteX6" fmla="*/ 0 w 2227794"/>
              <a:gd name="connsiteY6" fmla="*/ 805095 h 1205145"/>
              <a:gd name="connsiteX7" fmla="*/ 260350 w 2227794"/>
              <a:gd name="connsiteY7" fmla="*/ 1205145 h 1205145"/>
              <a:gd name="connsiteX0" fmla="*/ 260350 w 2227794"/>
              <a:gd name="connsiteY0" fmla="*/ 1205145 h 1205145"/>
              <a:gd name="connsiteX1" fmla="*/ 1797050 w 2227794"/>
              <a:gd name="connsiteY1" fmla="*/ 1205145 h 1205145"/>
              <a:gd name="connsiteX2" fmla="*/ 2216944 w 2227794"/>
              <a:gd name="connsiteY2" fmla="*/ 705083 h 1205145"/>
              <a:gd name="connsiteX3" fmla="*/ 2022475 w 2227794"/>
              <a:gd name="connsiteY3" fmla="*/ 95483 h 1205145"/>
              <a:gd name="connsiteX4" fmla="*/ 1426369 w 2227794"/>
              <a:gd name="connsiteY4" fmla="*/ 191526 h 1205145"/>
              <a:gd name="connsiteX5" fmla="*/ 685800 w 2227794"/>
              <a:gd name="connsiteY5" fmla="*/ 354245 h 1205145"/>
              <a:gd name="connsiteX6" fmla="*/ 0 w 2227794"/>
              <a:gd name="connsiteY6" fmla="*/ 805095 h 1205145"/>
              <a:gd name="connsiteX7" fmla="*/ 260350 w 2227794"/>
              <a:gd name="connsiteY7" fmla="*/ 1205145 h 1205145"/>
              <a:gd name="connsiteX0" fmla="*/ 260350 w 2227794"/>
              <a:gd name="connsiteY0" fmla="*/ 1205145 h 1205145"/>
              <a:gd name="connsiteX1" fmla="*/ 1799431 w 2227794"/>
              <a:gd name="connsiteY1" fmla="*/ 1164664 h 1205145"/>
              <a:gd name="connsiteX2" fmla="*/ 2216944 w 2227794"/>
              <a:gd name="connsiteY2" fmla="*/ 705083 h 1205145"/>
              <a:gd name="connsiteX3" fmla="*/ 2022475 w 2227794"/>
              <a:gd name="connsiteY3" fmla="*/ 95483 h 1205145"/>
              <a:gd name="connsiteX4" fmla="*/ 1426369 w 2227794"/>
              <a:gd name="connsiteY4" fmla="*/ 191526 h 1205145"/>
              <a:gd name="connsiteX5" fmla="*/ 685800 w 2227794"/>
              <a:gd name="connsiteY5" fmla="*/ 354245 h 1205145"/>
              <a:gd name="connsiteX6" fmla="*/ 0 w 2227794"/>
              <a:gd name="connsiteY6" fmla="*/ 805095 h 1205145"/>
              <a:gd name="connsiteX7" fmla="*/ 260350 w 2227794"/>
              <a:gd name="connsiteY7" fmla="*/ 1205145 h 1205145"/>
              <a:gd name="connsiteX0" fmla="*/ 260350 w 2227794"/>
              <a:gd name="connsiteY0" fmla="*/ 1205145 h 1205145"/>
              <a:gd name="connsiteX1" fmla="*/ 1799431 w 2227794"/>
              <a:gd name="connsiteY1" fmla="*/ 1164664 h 1205145"/>
              <a:gd name="connsiteX2" fmla="*/ 2216944 w 2227794"/>
              <a:gd name="connsiteY2" fmla="*/ 705083 h 1205145"/>
              <a:gd name="connsiteX3" fmla="*/ 2022475 w 2227794"/>
              <a:gd name="connsiteY3" fmla="*/ 95483 h 1205145"/>
              <a:gd name="connsiteX4" fmla="*/ 1426369 w 2227794"/>
              <a:gd name="connsiteY4" fmla="*/ 191526 h 1205145"/>
              <a:gd name="connsiteX5" fmla="*/ 685800 w 2227794"/>
              <a:gd name="connsiteY5" fmla="*/ 354245 h 1205145"/>
              <a:gd name="connsiteX6" fmla="*/ 0 w 2227794"/>
              <a:gd name="connsiteY6" fmla="*/ 805095 h 1205145"/>
              <a:gd name="connsiteX7" fmla="*/ 260350 w 2227794"/>
              <a:gd name="connsiteY7" fmla="*/ 1205145 h 1205145"/>
              <a:gd name="connsiteX0" fmla="*/ 288925 w 2227794"/>
              <a:gd name="connsiteY0" fmla="*/ 1157520 h 1164664"/>
              <a:gd name="connsiteX1" fmla="*/ 1799431 w 2227794"/>
              <a:gd name="connsiteY1" fmla="*/ 1164664 h 1164664"/>
              <a:gd name="connsiteX2" fmla="*/ 2216944 w 2227794"/>
              <a:gd name="connsiteY2" fmla="*/ 705083 h 1164664"/>
              <a:gd name="connsiteX3" fmla="*/ 2022475 w 2227794"/>
              <a:gd name="connsiteY3" fmla="*/ 95483 h 1164664"/>
              <a:gd name="connsiteX4" fmla="*/ 1426369 w 2227794"/>
              <a:gd name="connsiteY4" fmla="*/ 191526 h 1164664"/>
              <a:gd name="connsiteX5" fmla="*/ 685800 w 2227794"/>
              <a:gd name="connsiteY5" fmla="*/ 354245 h 1164664"/>
              <a:gd name="connsiteX6" fmla="*/ 0 w 2227794"/>
              <a:gd name="connsiteY6" fmla="*/ 805095 h 1164664"/>
              <a:gd name="connsiteX7" fmla="*/ 288925 w 2227794"/>
              <a:gd name="connsiteY7" fmla="*/ 1157520 h 1164664"/>
              <a:gd name="connsiteX0" fmla="*/ 288925 w 2227794"/>
              <a:gd name="connsiteY0" fmla="*/ 1157520 h 1164664"/>
              <a:gd name="connsiteX1" fmla="*/ 1799431 w 2227794"/>
              <a:gd name="connsiteY1" fmla="*/ 1164664 h 1164664"/>
              <a:gd name="connsiteX2" fmla="*/ 2216944 w 2227794"/>
              <a:gd name="connsiteY2" fmla="*/ 705083 h 1164664"/>
              <a:gd name="connsiteX3" fmla="*/ 2022475 w 2227794"/>
              <a:gd name="connsiteY3" fmla="*/ 95483 h 1164664"/>
              <a:gd name="connsiteX4" fmla="*/ 1426369 w 2227794"/>
              <a:gd name="connsiteY4" fmla="*/ 191526 h 1164664"/>
              <a:gd name="connsiteX5" fmla="*/ 685800 w 2227794"/>
              <a:gd name="connsiteY5" fmla="*/ 354245 h 1164664"/>
              <a:gd name="connsiteX6" fmla="*/ 0 w 2227794"/>
              <a:gd name="connsiteY6" fmla="*/ 805095 h 1164664"/>
              <a:gd name="connsiteX7" fmla="*/ 288925 w 2227794"/>
              <a:gd name="connsiteY7" fmla="*/ 1157520 h 1164664"/>
              <a:gd name="connsiteX0" fmla="*/ 390126 w 2328995"/>
              <a:gd name="connsiteY0" fmla="*/ 1157520 h 1164664"/>
              <a:gd name="connsiteX1" fmla="*/ 1900632 w 2328995"/>
              <a:gd name="connsiteY1" fmla="*/ 1164664 h 1164664"/>
              <a:gd name="connsiteX2" fmla="*/ 2318145 w 2328995"/>
              <a:gd name="connsiteY2" fmla="*/ 705083 h 1164664"/>
              <a:gd name="connsiteX3" fmla="*/ 2123676 w 2328995"/>
              <a:gd name="connsiteY3" fmla="*/ 95483 h 1164664"/>
              <a:gd name="connsiteX4" fmla="*/ 1527570 w 2328995"/>
              <a:gd name="connsiteY4" fmla="*/ 191526 h 1164664"/>
              <a:gd name="connsiteX5" fmla="*/ 787001 w 2328995"/>
              <a:gd name="connsiteY5" fmla="*/ 354245 h 1164664"/>
              <a:gd name="connsiteX6" fmla="*/ 101201 w 2328995"/>
              <a:gd name="connsiteY6" fmla="*/ 805095 h 1164664"/>
              <a:gd name="connsiteX7" fmla="*/ 390126 w 2328995"/>
              <a:gd name="connsiteY7" fmla="*/ 1157520 h 1164664"/>
              <a:gd name="connsiteX0" fmla="*/ 399528 w 2338397"/>
              <a:gd name="connsiteY0" fmla="*/ 1157520 h 1164664"/>
              <a:gd name="connsiteX1" fmla="*/ 1910034 w 2338397"/>
              <a:gd name="connsiteY1" fmla="*/ 1164664 h 1164664"/>
              <a:gd name="connsiteX2" fmla="*/ 2327547 w 2338397"/>
              <a:gd name="connsiteY2" fmla="*/ 705083 h 1164664"/>
              <a:gd name="connsiteX3" fmla="*/ 2133078 w 2338397"/>
              <a:gd name="connsiteY3" fmla="*/ 95483 h 1164664"/>
              <a:gd name="connsiteX4" fmla="*/ 1536972 w 2338397"/>
              <a:gd name="connsiteY4" fmla="*/ 191526 h 1164664"/>
              <a:gd name="connsiteX5" fmla="*/ 796403 w 2338397"/>
              <a:gd name="connsiteY5" fmla="*/ 354245 h 1164664"/>
              <a:gd name="connsiteX6" fmla="*/ 110603 w 2338397"/>
              <a:gd name="connsiteY6" fmla="*/ 805095 h 1164664"/>
              <a:gd name="connsiteX7" fmla="*/ 399528 w 2338397"/>
              <a:gd name="connsiteY7" fmla="*/ 1157520 h 1164664"/>
              <a:gd name="connsiteX0" fmla="*/ 399528 w 2338397"/>
              <a:gd name="connsiteY0" fmla="*/ 1157520 h 1164664"/>
              <a:gd name="connsiteX1" fmla="*/ 1910034 w 2338397"/>
              <a:gd name="connsiteY1" fmla="*/ 1164664 h 1164664"/>
              <a:gd name="connsiteX2" fmla="*/ 2327547 w 2338397"/>
              <a:gd name="connsiteY2" fmla="*/ 705083 h 1164664"/>
              <a:gd name="connsiteX3" fmla="*/ 2133078 w 2338397"/>
              <a:gd name="connsiteY3" fmla="*/ 95483 h 1164664"/>
              <a:gd name="connsiteX4" fmla="*/ 1536972 w 2338397"/>
              <a:gd name="connsiteY4" fmla="*/ 191526 h 1164664"/>
              <a:gd name="connsiteX5" fmla="*/ 796403 w 2338397"/>
              <a:gd name="connsiteY5" fmla="*/ 354245 h 1164664"/>
              <a:gd name="connsiteX6" fmla="*/ 110603 w 2338397"/>
              <a:gd name="connsiteY6" fmla="*/ 805095 h 1164664"/>
              <a:gd name="connsiteX7" fmla="*/ 399528 w 2338397"/>
              <a:gd name="connsiteY7" fmla="*/ 1157520 h 1164664"/>
              <a:gd name="connsiteX0" fmla="*/ 399528 w 2338397"/>
              <a:gd name="connsiteY0" fmla="*/ 1157520 h 1164664"/>
              <a:gd name="connsiteX1" fmla="*/ 1910034 w 2338397"/>
              <a:gd name="connsiteY1" fmla="*/ 1164664 h 1164664"/>
              <a:gd name="connsiteX2" fmla="*/ 2327547 w 2338397"/>
              <a:gd name="connsiteY2" fmla="*/ 705083 h 1164664"/>
              <a:gd name="connsiteX3" fmla="*/ 2133078 w 2338397"/>
              <a:gd name="connsiteY3" fmla="*/ 95483 h 1164664"/>
              <a:gd name="connsiteX4" fmla="*/ 1536972 w 2338397"/>
              <a:gd name="connsiteY4" fmla="*/ 191526 h 1164664"/>
              <a:gd name="connsiteX5" fmla="*/ 796403 w 2338397"/>
              <a:gd name="connsiteY5" fmla="*/ 354245 h 1164664"/>
              <a:gd name="connsiteX6" fmla="*/ 110603 w 2338397"/>
              <a:gd name="connsiteY6" fmla="*/ 805095 h 1164664"/>
              <a:gd name="connsiteX7" fmla="*/ 399528 w 2338397"/>
              <a:gd name="connsiteY7" fmla="*/ 1157520 h 1164664"/>
              <a:gd name="connsiteX0" fmla="*/ 399528 w 2338397"/>
              <a:gd name="connsiteY0" fmla="*/ 1157520 h 1164664"/>
              <a:gd name="connsiteX1" fmla="*/ 1910034 w 2338397"/>
              <a:gd name="connsiteY1" fmla="*/ 1164664 h 1164664"/>
              <a:gd name="connsiteX2" fmla="*/ 2327547 w 2338397"/>
              <a:gd name="connsiteY2" fmla="*/ 705083 h 1164664"/>
              <a:gd name="connsiteX3" fmla="*/ 2133078 w 2338397"/>
              <a:gd name="connsiteY3" fmla="*/ 95483 h 1164664"/>
              <a:gd name="connsiteX4" fmla="*/ 1536972 w 2338397"/>
              <a:gd name="connsiteY4" fmla="*/ 191526 h 1164664"/>
              <a:gd name="connsiteX5" fmla="*/ 796403 w 2338397"/>
              <a:gd name="connsiteY5" fmla="*/ 354245 h 1164664"/>
              <a:gd name="connsiteX6" fmla="*/ 110603 w 2338397"/>
              <a:gd name="connsiteY6" fmla="*/ 805095 h 1164664"/>
              <a:gd name="connsiteX7" fmla="*/ 399528 w 2338397"/>
              <a:gd name="connsiteY7" fmla="*/ 1157520 h 1164664"/>
              <a:gd name="connsiteX0" fmla="*/ 399528 w 2338397"/>
              <a:gd name="connsiteY0" fmla="*/ 1157520 h 1164664"/>
              <a:gd name="connsiteX1" fmla="*/ 1910034 w 2338397"/>
              <a:gd name="connsiteY1" fmla="*/ 1164664 h 1164664"/>
              <a:gd name="connsiteX2" fmla="*/ 2327547 w 2338397"/>
              <a:gd name="connsiteY2" fmla="*/ 705083 h 1164664"/>
              <a:gd name="connsiteX3" fmla="*/ 2133078 w 2338397"/>
              <a:gd name="connsiteY3" fmla="*/ 95483 h 1164664"/>
              <a:gd name="connsiteX4" fmla="*/ 1536972 w 2338397"/>
              <a:gd name="connsiteY4" fmla="*/ 191526 h 1164664"/>
              <a:gd name="connsiteX5" fmla="*/ 796403 w 2338397"/>
              <a:gd name="connsiteY5" fmla="*/ 354245 h 1164664"/>
              <a:gd name="connsiteX6" fmla="*/ 110603 w 2338397"/>
              <a:gd name="connsiteY6" fmla="*/ 805095 h 1164664"/>
              <a:gd name="connsiteX7" fmla="*/ 399528 w 2338397"/>
              <a:gd name="connsiteY7" fmla="*/ 1157520 h 1164664"/>
              <a:gd name="connsiteX0" fmla="*/ 399528 w 2338397"/>
              <a:gd name="connsiteY0" fmla="*/ 1157520 h 1164664"/>
              <a:gd name="connsiteX1" fmla="*/ 1910034 w 2338397"/>
              <a:gd name="connsiteY1" fmla="*/ 1164664 h 1164664"/>
              <a:gd name="connsiteX2" fmla="*/ 2327547 w 2338397"/>
              <a:gd name="connsiteY2" fmla="*/ 705083 h 1164664"/>
              <a:gd name="connsiteX3" fmla="*/ 2133078 w 2338397"/>
              <a:gd name="connsiteY3" fmla="*/ 95483 h 1164664"/>
              <a:gd name="connsiteX4" fmla="*/ 1536972 w 2338397"/>
              <a:gd name="connsiteY4" fmla="*/ 191526 h 1164664"/>
              <a:gd name="connsiteX5" fmla="*/ 796403 w 2338397"/>
              <a:gd name="connsiteY5" fmla="*/ 354245 h 1164664"/>
              <a:gd name="connsiteX6" fmla="*/ 110603 w 2338397"/>
              <a:gd name="connsiteY6" fmla="*/ 805095 h 1164664"/>
              <a:gd name="connsiteX7" fmla="*/ 399528 w 2338397"/>
              <a:gd name="connsiteY7" fmla="*/ 1157520 h 1164664"/>
              <a:gd name="connsiteX0" fmla="*/ 399528 w 2338397"/>
              <a:gd name="connsiteY0" fmla="*/ 1157520 h 1164664"/>
              <a:gd name="connsiteX1" fmla="*/ 1910034 w 2338397"/>
              <a:gd name="connsiteY1" fmla="*/ 1164664 h 1164664"/>
              <a:gd name="connsiteX2" fmla="*/ 2327547 w 2338397"/>
              <a:gd name="connsiteY2" fmla="*/ 705083 h 1164664"/>
              <a:gd name="connsiteX3" fmla="*/ 2133078 w 2338397"/>
              <a:gd name="connsiteY3" fmla="*/ 95483 h 1164664"/>
              <a:gd name="connsiteX4" fmla="*/ 1536972 w 2338397"/>
              <a:gd name="connsiteY4" fmla="*/ 191526 h 1164664"/>
              <a:gd name="connsiteX5" fmla="*/ 796403 w 2338397"/>
              <a:gd name="connsiteY5" fmla="*/ 354245 h 1164664"/>
              <a:gd name="connsiteX6" fmla="*/ 110603 w 2338397"/>
              <a:gd name="connsiteY6" fmla="*/ 805095 h 1164664"/>
              <a:gd name="connsiteX7" fmla="*/ 399528 w 2338397"/>
              <a:gd name="connsiteY7" fmla="*/ 1157520 h 1164664"/>
              <a:gd name="connsiteX0" fmla="*/ 399528 w 2338397"/>
              <a:gd name="connsiteY0" fmla="*/ 1157520 h 1164664"/>
              <a:gd name="connsiteX1" fmla="*/ 1910034 w 2338397"/>
              <a:gd name="connsiteY1" fmla="*/ 1164664 h 1164664"/>
              <a:gd name="connsiteX2" fmla="*/ 2327547 w 2338397"/>
              <a:gd name="connsiteY2" fmla="*/ 705083 h 1164664"/>
              <a:gd name="connsiteX3" fmla="*/ 2133078 w 2338397"/>
              <a:gd name="connsiteY3" fmla="*/ 95483 h 1164664"/>
              <a:gd name="connsiteX4" fmla="*/ 1536972 w 2338397"/>
              <a:gd name="connsiteY4" fmla="*/ 191526 h 1164664"/>
              <a:gd name="connsiteX5" fmla="*/ 796403 w 2338397"/>
              <a:gd name="connsiteY5" fmla="*/ 354245 h 1164664"/>
              <a:gd name="connsiteX6" fmla="*/ 110603 w 2338397"/>
              <a:gd name="connsiteY6" fmla="*/ 805095 h 1164664"/>
              <a:gd name="connsiteX7" fmla="*/ 399528 w 2338397"/>
              <a:gd name="connsiteY7" fmla="*/ 1157520 h 1164664"/>
              <a:gd name="connsiteX0" fmla="*/ 399528 w 2338397"/>
              <a:gd name="connsiteY0" fmla="*/ 1157520 h 1164664"/>
              <a:gd name="connsiteX1" fmla="*/ 1910034 w 2338397"/>
              <a:gd name="connsiteY1" fmla="*/ 1164664 h 1164664"/>
              <a:gd name="connsiteX2" fmla="*/ 2327547 w 2338397"/>
              <a:gd name="connsiteY2" fmla="*/ 705083 h 1164664"/>
              <a:gd name="connsiteX3" fmla="*/ 2133078 w 2338397"/>
              <a:gd name="connsiteY3" fmla="*/ 95483 h 1164664"/>
              <a:gd name="connsiteX4" fmla="*/ 1536972 w 2338397"/>
              <a:gd name="connsiteY4" fmla="*/ 191526 h 1164664"/>
              <a:gd name="connsiteX5" fmla="*/ 796403 w 2338397"/>
              <a:gd name="connsiteY5" fmla="*/ 354245 h 1164664"/>
              <a:gd name="connsiteX6" fmla="*/ 110603 w 2338397"/>
              <a:gd name="connsiteY6" fmla="*/ 805095 h 1164664"/>
              <a:gd name="connsiteX7" fmla="*/ 399528 w 2338397"/>
              <a:gd name="connsiteY7" fmla="*/ 1157520 h 1164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38397" h="1164664">
                <a:moveTo>
                  <a:pt x="399528" y="1157520"/>
                </a:moveTo>
                <a:lnTo>
                  <a:pt x="1910034" y="1164664"/>
                </a:lnTo>
                <a:cubicBezTo>
                  <a:pt x="2016661" y="1128946"/>
                  <a:pt x="2266163" y="1043220"/>
                  <a:pt x="2327547" y="705083"/>
                </a:cubicBezTo>
                <a:cubicBezTo>
                  <a:pt x="2336542" y="575703"/>
                  <a:pt x="2390783" y="351070"/>
                  <a:pt x="2133078" y="95483"/>
                </a:cubicBezTo>
                <a:cubicBezTo>
                  <a:pt x="2004226" y="-24109"/>
                  <a:pt x="1708686" y="-69882"/>
                  <a:pt x="1536972" y="191526"/>
                </a:cubicBezTo>
                <a:cubicBezTo>
                  <a:pt x="1252016" y="79078"/>
                  <a:pt x="983728" y="114267"/>
                  <a:pt x="796403" y="354245"/>
                </a:cubicBezTo>
                <a:cubicBezTo>
                  <a:pt x="439215" y="199728"/>
                  <a:pt x="53453" y="485743"/>
                  <a:pt x="110603" y="805095"/>
                </a:cubicBezTo>
                <a:cubicBezTo>
                  <a:pt x="-116939" y="979720"/>
                  <a:pt x="19851" y="1149582"/>
                  <a:pt x="399528" y="1157520"/>
                </a:cubicBezTo>
                <a:close/>
              </a:path>
            </a:pathLst>
          </a:cu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8" name="Freeform 17"/>
          <p:cNvSpPr/>
          <p:nvPr/>
        </p:nvSpPr>
        <p:spPr>
          <a:xfrm>
            <a:off x="8540750" y="4267200"/>
            <a:ext cx="5403850" cy="2616200"/>
          </a:xfrm>
          <a:custGeom>
            <a:avLst/>
            <a:gdLst>
              <a:gd name="connsiteX0" fmla="*/ 123825 w 2679700"/>
              <a:gd name="connsiteY0" fmla="*/ 1006475 h 1006475"/>
              <a:gd name="connsiteX1" fmla="*/ 2200275 w 2679700"/>
              <a:gd name="connsiteY1" fmla="*/ 1006475 h 1006475"/>
              <a:gd name="connsiteX2" fmla="*/ 2679700 w 2679700"/>
              <a:gd name="connsiteY2" fmla="*/ 806450 h 1006475"/>
              <a:gd name="connsiteX3" fmla="*/ 2501900 w 2679700"/>
              <a:gd name="connsiteY3" fmla="*/ 396875 h 1006475"/>
              <a:gd name="connsiteX4" fmla="*/ 1666875 w 2679700"/>
              <a:gd name="connsiteY4" fmla="*/ 0 h 1006475"/>
              <a:gd name="connsiteX5" fmla="*/ 600075 w 2679700"/>
              <a:gd name="connsiteY5" fmla="*/ 25400 h 1006475"/>
              <a:gd name="connsiteX6" fmla="*/ 0 w 2679700"/>
              <a:gd name="connsiteY6" fmla="*/ 615950 h 1006475"/>
              <a:gd name="connsiteX7" fmla="*/ 123825 w 2679700"/>
              <a:gd name="connsiteY7" fmla="*/ 1006475 h 1006475"/>
              <a:gd name="connsiteX0" fmla="*/ 123825 w 2679700"/>
              <a:gd name="connsiteY0" fmla="*/ 1006475 h 1006475"/>
              <a:gd name="connsiteX1" fmla="*/ 2200275 w 2679700"/>
              <a:gd name="connsiteY1" fmla="*/ 1006475 h 1006475"/>
              <a:gd name="connsiteX2" fmla="*/ 2679700 w 2679700"/>
              <a:gd name="connsiteY2" fmla="*/ 806450 h 1006475"/>
              <a:gd name="connsiteX3" fmla="*/ 2501900 w 2679700"/>
              <a:gd name="connsiteY3" fmla="*/ 396875 h 1006475"/>
              <a:gd name="connsiteX4" fmla="*/ 1666875 w 2679700"/>
              <a:gd name="connsiteY4" fmla="*/ 0 h 1006475"/>
              <a:gd name="connsiteX5" fmla="*/ 600075 w 2679700"/>
              <a:gd name="connsiteY5" fmla="*/ 25400 h 1006475"/>
              <a:gd name="connsiteX6" fmla="*/ 0 w 2679700"/>
              <a:gd name="connsiteY6" fmla="*/ 615950 h 1006475"/>
              <a:gd name="connsiteX7" fmla="*/ 123825 w 2679700"/>
              <a:gd name="connsiteY7" fmla="*/ 1006475 h 1006475"/>
              <a:gd name="connsiteX0" fmla="*/ 123825 w 2679700"/>
              <a:gd name="connsiteY0" fmla="*/ 1006475 h 1006475"/>
              <a:gd name="connsiteX1" fmla="*/ 2200275 w 2679700"/>
              <a:gd name="connsiteY1" fmla="*/ 1006475 h 1006475"/>
              <a:gd name="connsiteX2" fmla="*/ 2679700 w 2679700"/>
              <a:gd name="connsiteY2" fmla="*/ 806450 h 1006475"/>
              <a:gd name="connsiteX3" fmla="*/ 2501900 w 2679700"/>
              <a:gd name="connsiteY3" fmla="*/ 396875 h 1006475"/>
              <a:gd name="connsiteX4" fmla="*/ 1666875 w 2679700"/>
              <a:gd name="connsiteY4" fmla="*/ 0 h 1006475"/>
              <a:gd name="connsiteX5" fmla="*/ 600075 w 2679700"/>
              <a:gd name="connsiteY5" fmla="*/ 25400 h 1006475"/>
              <a:gd name="connsiteX6" fmla="*/ 0 w 2679700"/>
              <a:gd name="connsiteY6" fmla="*/ 615950 h 1006475"/>
              <a:gd name="connsiteX7" fmla="*/ 123825 w 2679700"/>
              <a:gd name="connsiteY7" fmla="*/ 1006475 h 1006475"/>
              <a:gd name="connsiteX0" fmla="*/ 123825 w 2704185"/>
              <a:gd name="connsiteY0" fmla="*/ 1006475 h 1006475"/>
              <a:gd name="connsiteX1" fmla="*/ 2200275 w 2704185"/>
              <a:gd name="connsiteY1" fmla="*/ 1006475 h 1006475"/>
              <a:gd name="connsiteX2" fmla="*/ 2679700 w 2704185"/>
              <a:gd name="connsiteY2" fmla="*/ 806450 h 1006475"/>
              <a:gd name="connsiteX3" fmla="*/ 2501900 w 2704185"/>
              <a:gd name="connsiteY3" fmla="*/ 396875 h 1006475"/>
              <a:gd name="connsiteX4" fmla="*/ 1666875 w 2704185"/>
              <a:gd name="connsiteY4" fmla="*/ 0 h 1006475"/>
              <a:gd name="connsiteX5" fmla="*/ 600075 w 2704185"/>
              <a:gd name="connsiteY5" fmla="*/ 25400 h 1006475"/>
              <a:gd name="connsiteX6" fmla="*/ 0 w 2704185"/>
              <a:gd name="connsiteY6" fmla="*/ 615950 h 1006475"/>
              <a:gd name="connsiteX7" fmla="*/ 123825 w 2704185"/>
              <a:gd name="connsiteY7" fmla="*/ 1006475 h 1006475"/>
              <a:gd name="connsiteX0" fmla="*/ 123825 w 2710992"/>
              <a:gd name="connsiteY0" fmla="*/ 1006475 h 1006475"/>
              <a:gd name="connsiteX1" fmla="*/ 2200275 w 2710992"/>
              <a:gd name="connsiteY1" fmla="*/ 1006475 h 1006475"/>
              <a:gd name="connsiteX2" fmla="*/ 2679700 w 2710992"/>
              <a:gd name="connsiteY2" fmla="*/ 806450 h 1006475"/>
              <a:gd name="connsiteX3" fmla="*/ 2501900 w 2710992"/>
              <a:gd name="connsiteY3" fmla="*/ 396875 h 1006475"/>
              <a:gd name="connsiteX4" fmla="*/ 1666875 w 2710992"/>
              <a:gd name="connsiteY4" fmla="*/ 0 h 1006475"/>
              <a:gd name="connsiteX5" fmla="*/ 600075 w 2710992"/>
              <a:gd name="connsiteY5" fmla="*/ 25400 h 1006475"/>
              <a:gd name="connsiteX6" fmla="*/ 0 w 2710992"/>
              <a:gd name="connsiteY6" fmla="*/ 615950 h 1006475"/>
              <a:gd name="connsiteX7" fmla="*/ 123825 w 2710992"/>
              <a:gd name="connsiteY7" fmla="*/ 1006475 h 1006475"/>
              <a:gd name="connsiteX0" fmla="*/ 123825 w 2710992"/>
              <a:gd name="connsiteY0" fmla="*/ 1006475 h 1006475"/>
              <a:gd name="connsiteX1" fmla="*/ 2200275 w 2710992"/>
              <a:gd name="connsiteY1" fmla="*/ 1006475 h 1006475"/>
              <a:gd name="connsiteX2" fmla="*/ 2679700 w 2710992"/>
              <a:gd name="connsiteY2" fmla="*/ 806450 h 1006475"/>
              <a:gd name="connsiteX3" fmla="*/ 2501900 w 2710992"/>
              <a:gd name="connsiteY3" fmla="*/ 396875 h 1006475"/>
              <a:gd name="connsiteX4" fmla="*/ 1666875 w 2710992"/>
              <a:gd name="connsiteY4" fmla="*/ 0 h 1006475"/>
              <a:gd name="connsiteX5" fmla="*/ 600075 w 2710992"/>
              <a:gd name="connsiteY5" fmla="*/ 25400 h 1006475"/>
              <a:gd name="connsiteX6" fmla="*/ 0 w 2710992"/>
              <a:gd name="connsiteY6" fmla="*/ 615950 h 1006475"/>
              <a:gd name="connsiteX7" fmla="*/ 123825 w 2710992"/>
              <a:gd name="connsiteY7" fmla="*/ 1006475 h 1006475"/>
              <a:gd name="connsiteX0" fmla="*/ 123825 w 2710992"/>
              <a:gd name="connsiteY0" fmla="*/ 1101363 h 1101363"/>
              <a:gd name="connsiteX1" fmla="*/ 2200275 w 2710992"/>
              <a:gd name="connsiteY1" fmla="*/ 1101363 h 1101363"/>
              <a:gd name="connsiteX2" fmla="*/ 2679700 w 2710992"/>
              <a:gd name="connsiteY2" fmla="*/ 901338 h 1101363"/>
              <a:gd name="connsiteX3" fmla="*/ 2501900 w 2710992"/>
              <a:gd name="connsiteY3" fmla="*/ 491763 h 1101363"/>
              <a:gd name="connsiteX4" fmla="*/ 1666875 w 2710992"/>
              <a:gd name="connsiteY4" fmla="*/ 94888 h 1101363"/>
              <a:gd name="connsiteX5" fmla="*/ 600075 w 2710992"/>
              <a:gd name="connsiteY5" fmla="*/ 120288 h 1101363"/>
              <a:gd name="connsiteX6" fmla="*/ 0 w 2710992"/>
              <a:gd name="connsiteY6" fmla="*/ 710838 h 1101363"/>
              <a:gd name="connsiteX7" fmla="*/ 123825 w 2710992"/>
              <a:gd name="connsiteY7" fmla="*/ 1101363 h 1101363"/>
              <a:gd name="connsiteX0" fmla="*/ 123825 w 2710992"/>
              <a:gd name="connsiteY0" fmla="*/ 1173121 h 1173121"/>
              <a:gd name="connsiteX1" fmla="*/ 2200275 w 2710992"/>
              <a:gd name="connsiteY1" fmla="*/ 1173121 h 1173121"/>
              <a:gd name="connsiteX2" fmla="*/ 2679700 w 2710992"/>
              <a:gd name="connsiteY2" fmla="*/ 973096 h 1173121"/>
              <a:gd name="connsiteX3" fmla="*/ 2501900 w 2710992"/>
              <a:gd name="connsiteY3" fmla="*/ 563521 h 1173121"/>
              <a:gd name="connsiteX4" fmla="*/ 1666875 w 2710992"/>
              <a:gd name="connsiteY4" fmla="*/ 166646 h 1173121"/>
              <a:gd name="connsiteX5" fmla="*/ 600075 w 2710992"/>
              <a:gd name="connsiteY5" fmla="*/ 192046 h 1173121"/>
              <a:gd name="connsiteX6" fmla="*/ 0 w 2710992"/>
              <a:gd name="connsiteY6" fmla="*/ 782596 h 1173121"/>
              <a:gd name="connsiteX7" fmla="*/ 123825 w 2710992"/>
              <a:gd name="connsiteY7" fmla="*/ 1173121 h 1173121"/>
              <a:gd name="connsiteX0" fmla="*/ 123825 w 2710992"/>
              <a:gd name="connsiteY0" fmla="*/ 1285704 h 1285704"/>
              <a:gd name="connsiteX1" fmla="*/ 2200275 w 2710992"/>
              <a:gd name="connsiteY1" fmla="*/ 1285704 h 1285704"/>
              <a:gd name="connsiteX2" fmla="*/ 2679700 w 2710992"/>
              <a:gd name="connsiteY2" fmla="*/ 1085679 h 1285704"/>
              <a:gd name="connsiteX3" fmla="*/ 2501900 w 2710992"/>
              <a:gd name="connsiteY3" fmla="*/ 676104 h 1285704"/>
              <a:gd name="connsiteX4" fmla="*/ 1666875 w 2710992"/>
              <a:gd name="connsiteY4" fmla="*/ 279229 h 1285704"/>
              <a:gd name="connsiteX5" fmla="*/ 600075 w 2710992"/>
              <a:gd name="connsiteY5" fmla="*/ 304629 h 1285704"/>
              <a:gd name="connsiteX6" fmla="*/ 0 w 2710992"/>
              <a:gd name="connsiteY6" fmla="*/ 895179 h 1285704"/>
              <a:gd name="connsiteX7" fmla="*/ 123825 w 2710992"/>
              <a:gd name="connsiteY7" fmla="*/ 1285704 h 1285704"/>
              <a:gd name="connsiteX0" fmla="*/ 123825 w 2710992"/>
              <a:gd name="connsiteY0" fmla="*/ 1285704 h 1285704"/>
              <a:gd name="connsiteX1" fmla="*/ 2200275 w 2710992"/>
              <a:gd name="connsiteY1" fmla="*/ 1285704 h 1285704"/>
              <a:gd name="connsiteX2" fmla="*/ 2679700 w 2710992"/>
              <a:gd name="connsiteY2" fmla="*/ 1085679 h 1285704"/>
              <a:gd name="connsiteX3" fmla="*/ 2501900 w 2710992"/>
              <a:gd name="connsiteY3" fmla="*/ 676104 h 1285704"/>
              <a:gd name="connsiteX4" fmla="*/ 1666875 w 2710992"/>
              <a:gd name="connsiteY4" fmla="*/ 279229 h 1285704"/>
              <a:gd name="connsiteX5" fmla="*/ 600075 w 2710992"/>
              <a:gd name="connsiteY5" fmla="*/ 304629 h 1285704"/>
              <a:gd name="connsiteX6" fmla="*/ 0 w 2710992"/>
              <a:gd name="connsiteY6" fmla="*/ 895179 h 1285704"/>
              <a:gd name="connsiteX7" fmla="*/ 123825 w 2710992"/>
              <a:gd name="connsiteY7" fmla="*/ 1285704 h 1285704"/>
              <a:gd name="connsiteX0" fmla="*/ 216585 w 2803752"/>
              <a:gd name="connsiteY0" fmla="*/ 1285704 h 1285704"/>
              <a:gd name="connsiteX1" fmla="*/ 2293035 w 2803752"/>
              <a:gd name="connsiteY1" fmla="*/ 1285704 h 1285704"/>
              <a:gd name="connsiteX2" fmla="*/ 2772460 w 2803752"/>
              <a:gd name="connsiteY2" fmla="*/ 1085679 h 1285704"/>
              <a:gd name="connsiteX3" fmla="*/ 2594660 w 2803752"/>
              <a:gd name="connsiteY3" fmla="*/ 676104 h 1285704"/>
              <a:gd name="connsiteX4" fmla="*/ 1759635 w 2803752"/>
              <a:gd name="connsiteY4" fmla="*/ 279229 h 1285704"/>
              <a:gd name="connsiteX5" fmla="*/ 692835 w 2803752"/>
              <a:gd name="connsiteY5" fmla="*/ 304629 h 1285704"/>
              <a:gd name="connsiteX6" fmla="*/ 92760 w 2803752"/>
              <a:gd name="connsiteY6" fmla="*/ 895179 h 1285704"/>
              <a:gd name="connsiteX7" fmla="*/ 216585 w 2803752"/>
              <a:gd name="connsiteY7" fmla="*/ 1285704 h 1285704"/>
              <a:gd name="connsiteX0" fmla="*/ 319131 w 2906298"/>
              <a:gd name="connsiteY0" fmla="*/ 1285704 h 1285704"/>
              <a:gd name="connsiteX1" fmla="*/ 2395581 w 2906298"/>
              <a:gd name="connsiteY1" fmla="*/ 1285704 h 1285704"/>
              <a:gd name="connsiteX2" fmla="*/ 2875006 w 2906298"/>
              <a:gd name="connsiteY2" fmla="*/ 1085679 h 1285704"/>
              <a:gd name="connsiteX3" fmla="*/ 2697206 w 2906298"/>
              <a:gd name="connsiteY3" fmla="*/ 676104 h 1285704"/>
              <a:gd name="connsiteX4" fmla="*/ 1862181 w 2906298"/>
              <a:gd name="connsiteY4" fmla="*/ 279229 h 1285704"/>
              <a:gd name="connsiteX5" fmla="*/ 795381 w 2906298"/>
              <a:gd name="connsiteY5" fmla="*/ 304629 h 1285704"/>
              <a:gd name="connsiteX6" fmla="*/ 195306 w 2906298"/>
              <a:gd name="connsiteY6" fmla="*/ 895179 h 1285704"/>
              <a:gd name="connsiteX7" fmla="*/ 319131 w 2906298"/>
              <a:gd name="connsiteY7" fmla="*/ 1285704 h 1285704"/>
              <a:gd name="connsiteX0" fmla="*/ 420994 w 3008161"/>
              <a:gd name="connsiteY0" fmla="*/ 1285704 h 1285704"/>
              <a:gd name="connsiteX1" fmla="*/ 2497444 w 3008161"/>
              <a:gd name="connsiteY1" fmla="*/ 1285704 h 1285704"/>
              <a:gd name="connsiteX2" fmla="*/ 2976869 w 3008161"/>
              <a:gd name="connsiteY2" fmla="*/ 1085679 h 1285704"/>
              <a:gd name="connsiteX3" fmla="*/ 2799069 w 3008161"/>
              <a:gd name="connsiteY3" fmla="*/ 676104 h 1285704"/>
              <a:gd name="connsiteX4" fmla="*/ 1964044 w 3008161"/>
              <a:gd name="connsiteY4" fmla="*/ 279229 h 1285704"/>
              <a:gd name="connsiteX5" fmla="*/ 897244 w 3008161"/>
              <a:gd name="connsiteY5" fmla="*/ 304629 h 1285704"/>
              <a:gd name="connsiteX6" fmla="*/ 297169 w 3008161"/>
              <a:gd name="connsiteY6" fmla="*/ 895179 h 1285704"/>
              <a:gd name="connsiteX7" fmla="*/ 420994 w 3008161"/>
              <a:gd name="connsiteY7" fmla="*/ 1285704 h 1285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08161" h="1285704">
                <a:moveTo>
                  <a:pt x="420994" y="1285704"/>
                </a:moveTo>
                <a:lnTo>
                  <a:pt x="2497444" y="1285704"/>
                </a:lnTo>
                <a:cubicBezTo>
                  <a:pt x="2800127" y="1269829"/>
                  <a:pt x="2934536" y="1209504"/>
                  <a:pt x="2976869" y="1085679"/>
                </a:cubicBezTo>
                <a:cubicBezTo>
                  <a:pt x="3073177" y="872954"/>
                  <a:pt x="2928186" y="730079"/>
                  <a:pt x="2799069" y="676104"/>
                </a:cubicBezTo>
                <a:cubicBezTo>
                  <a:pt x="2787427" y="258062"/>
                  <a:pt x="2299536" y="49571"/>
                  <a:pt x="1964044" y="279229"/>
                </a:cubicBezTo>
                <a:cubicBezTo>
                  <a:pt x="1792594" y="-106004"/>
                  <a:pt x="1087744" y="-88013"/>
                  <a:pt x="897244" y="304629"/>
                </a:cubicBezTo>
                <a:cubicBezTo>
                  <a:pt x="468619" y="101429"/>
                  <a:pt x="1894" y="488779"/>
                  <a:pt x="297169" y="895179"/>
                </a:cubicBezTo>
                <a:cubicBezTo>
                  <a:pt x="-188606" y="965029"/>
                  <a:pt x="-29856" y="1266654"/>
                  <a:pt x="420994" y="1285704"/>
                </a:cubicBezTo>
                <a:close/>
              </a:path>
            </a:pathLst>
          </a:cu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9225" name="Rectangle 31"/>
          <p:cNvSpPr>
            <a:spLocks noChangeArrowheads="1"/>
          </p:cNvSpPr>
          <p:nvPr/>
        </p:nvSpPr>
        <p:spPr bwMode="auto">
          <a:xfrm>
            <a:off x="4632325" y="3386138"/>
            <a:ext cx="4424363" cy="107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marL="457200"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8638" indent="-782638" defTabSz="1304925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5838" indent="-782638" defTabSz="1304925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3038" indent="-782638" defTabSz="1304925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40238" indent="-782638" defTabSz="1304925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buClr>
                <a:srgbClr val="000000"/>
              </a:buClr>
              <a:buSzPts val="1100"/>
            </a:pPr>
            <a:r>
              <a:rPr lang="ko-KR" altLang="en-US" sz="3200" b="1">
                <a:latin typeface="Times New Roman" panose="02020603050405020304" pitchFamily="18" charset="0"/>
                <a:ea typeface="굴림" panose="020B0600000101010101" pitchFamily="34" charset="-127"/>
                <a:cs typeface="Times New Roman" panose="02020603050405020304" pitchFamily="18" charset="0"/>
                <a:sym typeface="Times New Roman" panose="02020603050405020304" pitchFamily="18" charset="0"/>
              </a:rPr>
              <a:t>학교생활</a:t>
            </a:r>
            <a:r>
              <a:rPr lang="ko-KR" altLang="en-US" sz="3200" b="1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34" charset="-127"/>
                <a:cs typeface="Times New Roman" panose="02020603050405020304" pitchFamily="18" charset="0"/>
                <a:sym typeface="Times New Roman" panose="02020603050405020304" pitchFamily="18" charset="0"/>
              </a:rPr>
              <a:t>에 관련된 어휘를 정확히 듣기</a:t>
            </a:r>
            <a:endParaRPr lang="ko-KR" altLang="en-US" sz="3200" b="1">
              <a:latin typeface="Times New Roman" panose="02020603050405020304" pitchFamily="18" charset="0"/>
              <a:ea typeface="굴림" panose="020B0600000101010101" pitchFamily="34" charset="-127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9226" name="Rectangle 31"/>
          <p:cNvSpPr>
            <a:spLocks noChangeArrowheads="1"/>
          </p:cNvSpPr>
          <p:nvPr/>
        </p:nvSpPr>
        <p:spPr bwMode="auto">
          <a:xfrm>
            <a:off x="9056688" y="5041900"/>
            <a:ext cx="4641850" cy="157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marL="457200"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8638" indent="-782638" defTabSz="1304925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5838" indent="-782638" defTabSz="1304925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3038" indent="-782638" defTabSz="1304925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40238" indent="-782638" defTabSz="1304925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buClr>
                <a:srgbClr val="000000"/>
              </a:buClr>
              <a:buSzPts val="1100"/>
            </a:pPr>
            <a:r>
              <a:rPr lang="ko-KR" altLang="en-US" sz="3200" b="1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34" charset="-127"/>
                <a:cs typeface="Times New Roman" panose="02020603050405020304" pitchFamily="18" charset="0"/>
                <a:sym typeface="Times New Roman" panose="02020603050405020304" pitchFamily="18" charset="0"/>
              </a:rPr>
              <a:t>학교생활에 관련된 내용을 정확하게 듣고 </a:t>
            </a:r>
            <a:br>
              <a:rPr lang="ko-KR" altLang="en-US" sz="3200" b="1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34" charset="-127"/>
                <a:cs typeface="Times New Roman" panose="02020603050405020304" pitchFamily="18" charset="0"/>
                <a:sym typeface="Times New Roman" panose="02020603050405020304" pitchFamily="18" charset="0"/>
              </a:rPr>
            </a:br>
            <a:r>
              <a:rPr lang="ko-KR" altLang="en-US" sz="3200" b="1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34" charset="-127"/>
                <a:cs typeface="Times New Roman" panose="02020603050405020304" pitchFamily="18" charset="0"/>
                <a:sym typeface="Times New Roman" panose="02020603050405020304" pitchFamily="18" charset="0"/>
              </a:rPr>
              <a:t>잘 이해할 수 있음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http://fpt.edu.vn </a:t>
            </a:r>
          </a:p>
        </p:txBody>
      </p:sp>
      <p:sp>
        <p:nvSpPr>
          <p:cNvPr id="10243" name="Slide Number Placeholder 5"/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1304925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1304925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1304925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1304925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8D619339-4911-46C4-8B12-3061B6BECC3A}" type="slidenum">
              <a:rPr lang="en-US" altLang="en-US" sz="1700" smtClean="0">
                <a:solidFill>
                  <a:srgbClr val="898989"/>
                </a:solidFill>
                <a:latin typeface="Tahoma" panose="020B0604030504040204" pitchFamily="34" charset="0"/>
              </a:rPr>
              <a:pPr/>
              <a:t>6</a:t>
            </a:fld>
            <a:endParaRPr lang="en-US" altLang="en-US" sz="1700" smtClean="0">
              <a:solidFill>
                <a:srgbClr val="898989"/>
              </a:solidFill>
              <a:latin typeface="Tahoma" panose="020B0604030504040204" pitchFamily="34" charset="0"/>
            </a:endParaRPr>
          </a:p>
        </p:txBody>
      </p:sp>
      <p:sp>
        <p:nvSpPr>
          <p:cNvPr id="14" name="Google Shape;574;p52"/>
          <p:cNvSpPr txBox="1"/>
          <p:nvPr/>
        </p:nvSpPr>
        <p:spPr>
          <a:xfrm>
            <a:off x="3733800" y="381000"/>
            <a:ext cx="7848600" cy="762000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91425" tIns="45700" rIns="91425" bIns="45700" anchor="ctr"/>
          <a:lstStyle>
            <a:lvl1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86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58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30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402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914400" eaLnBrk="1" hangingPunct="1">
              <a:buClr>
                <a:srgbClr val="000000"/>
              </a:buClr>
              <a:buSzPts val="4400"/>
              <a:buFont typeface="BatangChe" panose="02030609000101010101" pitchFamily="49" charset="-127"/>
              <a:buNone/>
              <a:defRPr/>
            </a:pPr>
            <a:r>
              <a:rPr lang="en-US" sz="4800" b="1" dirty="0" smtClean="0">
                <a:solidFill>
                  <a:srgbClr val="000000"/>
                </a:solidFill>
                <a:latin typeface="BatangChe" panose="02030609000101010101" pitchFamily="49" charset="-127"/>
                <a:ea typeface="BatangChe" panose="02030609000101010101" pitchFamily="49" charset="-127"/>
                <a:sym typeface="BatangChe" panose="02030609000101010101" pitchFamily="49" charset="-127"/>
              </a:rPr>
              <a:t>3. </a:t>
            </a:r>
            <a:r>
              <a:rPr lang="ko-KR" altLang="en-US" sz="4800" b="1" dirty="0" smtClean="0">
                <a:solidFill>
                  <a:srgbClr val="000000"/>
                </a:solidFill>
                <a:latin typeface="BatangChe" panose="02030609000101010101" pitchFamily="49" charset="-127"/>
                <a:ea typeface="BatangChe" panose="02030609000101010101" pitchFamily="49" charset="-127"/>
                <a:sym typeface="BatangChe" panose="02030609000101010101" pitchFamily="49" charset="-127"/>
              </a:rPr>
              <a:t>듣기</a:t>
            </a:r>
            <a:r>
              <a:rPr lang="en-US" altLang="ko-KR" sz="4800" b="1" dirty="0" smtClean="0">
                <a:solidFill>
                  <a:srgbClr val="000000"/>
                </a:solidFill>
                <a:latin typeface="BatangChe" panose="02030609000101010101" pitchFamily="49" charset="-127"/>
                <a:ea typeface="BatangChe" panose="02030609000101010101" pitchFamily="49" charset="-127"/>
                <a:sym typeface="BatangChe" panose="02030609000101010101" pitchFamily="49" charset="-127"/>
              </a:rPr>
              <a:t>: </a:t>
            </a:r>
            <a:r>
              <a:rPr lang="ko-KR" altLang="en-US" sz="4800" b="1" dirty="0" smtClean="0">
                <a:solidFill>
                  <a:srgbClr val="000000"/>
                </a:solidFill>
                <a:latin typeface="BatangChe" panose="02030609000101010101" pitchFamily="49" charset="-127"/>
                <a:ea typeface="BatangChe" panose="02030609000101010101" pitchFamily="49" charset="-127"/>
                <a:sym typeface="BatangChe" panose="02030609000101010101" pitchFamily="49" charset="-127"/>
              </a:rPr>
              <a:t>알아봅시다</a:t>
            </a:r>
            <a:endParaRPr lang="en-US" sz="4000" b="1" dirty="0" smtClean="0">
              <a:solidFill>
                <a:srgbClr val="000000"/>
              </a:solidFill>
              <a:sym typeface="Arial" panose="020B0604020202020204" pitchFamily="34" charset="0"/>
            </a:endParaRPr>
          </a:p>
        </p:txBody>
      </p:sp>
      <p:sp>
        <p:nvSpPr>
          <p:cNvPr id="10245" name="Google Shape;3603;p39"/>
          <p:cNvSpPr txBox="1">
            <a:spLocks noChangeArrowheads="1"/>
          </p:cNvSpPr>
          <p:nvPr/>
        </p:nvSpPr>
        <p:spPr bwMode="auto">
          <a:xfrm>
            <a:off x="914400" y="1814513"/>
            <a:ext cx="12192000" cy="45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/>
          <a:lstStyle/>
          <a:p>
            <a:r>
              <a:rPr lang="en-US" sz="3600" b="1">
                <a:latin typeface="바탕" panose="02030600000101010101" pitchFamily="18" charset="-127"/>
                <a:ea typeface="바탕" panose="02030600000101010101" pitchFamily="18" charset="-127"/>
                <a:cs typeface="Times New Roman" panose="02020603050405020304" pitchFamily="18" charset="0"/>
                <a:sym typeface="Times New Roman" panose="02020603050405020304" pitchFamily="18" charset="0"/>
              </a:rPr>
              <a:t> 1) 대화를 잘 듣고 내용이 같으면 O, 다르면 X 하십시오</a:t>
            </a:r>
            <a:endParaRPr lang="en-US" sz="3600" b="1" i="1">
              <a:solidFill>
                <a:srgbClr val="4C4C4C"/>
              </a:solidFill>
              <a:latin typeface="바탕" panose="02030600000101010101" pitchFamily="18" charset="-127"/>
              <a:ea typeface="바탕" panose="02030600000101010101" pitchFamily="18" charset="-127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pic>
        <p:nvPicPr>
          <p:cNvPr id="10246" name="Google Shape;3604;p39"/>
          <p:cNvPicPr preferRelativeResize="0"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3200400"/>
            <a:ext cx="10820400" cy="289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Google Shape;3605;p39"/>
          <p:cNvSpPr txBox="1"/>
          <p:nvPr/>
        </p:nvSpPr>
        <p:spPr>
          <a:xfrm>
            <a:off x="10961688" y="4132263"/>
            <a:ext cx="568325" cy="682625"/>
          </a:xfrm>
          <a:prstGeom prst="rect">
            <a:avLst/>
          </a:prstGeom>
          <a:noFill/>
          <a:ln>
            <a:noFill/>
          </a:ln>
        </p:spPr>
        <p:txBody>
          <a:bodyPr spcFirstLastPara="1" lIns="91425" tIns="91425" rIns="91425" bIns="91425" anchor="ctr"/>
          <a:lstStyle/>
          <a:p>
            <a:pPr defTabSz="914400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" sz="2800" b="1" kern="0" dirty="0">
                <a:solidFill>
                  <a:srgbClr val="000000"/>
                </a:solidFill>
                <a:latin typeface="Batang" panose="02030600000101010101" pitchFamily="18" charset="-127"/>
                <a:ea typeface="Batang" panose="02030600000101010101" pitchFamily="18" charset="-127"/>
                <a:cs typeface="Times New Roman"/>
                <a:sym typeface="Times New Roman"/>
              </a:rPr>
              <a:t>X</a:t>
            </a:r>
            <a:endParaRPr sz="2800" b="1" kern="0" dirty="0">
              <a:solidFill>
                <a:srgbClr val="000000"/>
              </a:solidFill>
              <a:latin typeface="Batang" panose="02030600000101010101" pitchFamily="18" charset="-127"/>
              <a:ea typeface="Batang" panose="02030600000101010101" pitchFamily="18" charset="-127"/>
              <a:cs typeface="Times New Roman"/>
              <a:sym typeface="Times New Roman"/>
            </a:endParaRPr>
          </a:p>
        </p:txBody>
      </p:sp>
      <p:sp>
        <p:nvSpPr>
          <p:cNvPr id="15" name="Google Shape;3606;p39"/>
          <p:cNvSpPr txBox="1"/>
          <p:nvPr/>
        </p:nvSpPr>
        <p:spPr>
          <a:xfrm>
            <a:off x="10931525" y="3370263"/>
            <a:ext cx="568325" cy="682625"/>
          </a:xfrm>
          <a:prstGeom prst="rect">
            <a:avLst/>
          </a:prstGeom>
          <a:noFill/>
          <a:ln>
            <a:noFill/>
          </a:ln>
        </p:spPr>
        <p:txBody>
          <a:bodyPr spcFirstLastPara="1" lIns="91425" tIns="91425" rIns="91425" bIns="91425" anchor="ctr"/>
          <a:lstStyle/>
          <a:p>
            <a:pPr defTabSz="914400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" sz="2800" b="1" kern="0" dirty="0">
                <a:solidFill>
                  <a:srgbClr val="000000"/>
                </a:solidFill>
                <a:latin typeface="Batang" panose="02030600000101010101" pitchFamily="18" charset="-127"/>
                <a:ea typeface="Batang" panose="02030600000101010101" pitchFamily="18" charset="-127"/>
                <a:cs typeface="Times New Roman"/>
                <a:sym typeface="Times New Roman"/>
              </a:rPr>
              <a:t>O</a:t>
            </a:r>
            <a:endParaRPr sz="2800" b="1" kern="0" dirty="0">
              <a:solidFill>
                <a:srgbClr val="000000"/>
              </a:solidFill>
              <a:latin typeface="Batang" panose="02030600000101010101" pitchFamily="18" charset="-127"/>
              <a:ea typeface="Batang" panose="02030600000101010101" pitchFamily="18" charset="-127"/>
              <a:cs typeface="Times New Roman"/>
              <a:sym typeface="Times New Roman"/>
            </a:endParaRPr>
          </a:p>
        </p:txBody>
      </p:sp>
      <p:sp>
        <p:nvSpPr>
          <p:cNvPr id="16" name="Google Shape;3607;p39"/>
          <p:cNvSpPr txBox="1"/>
          <p:nvPr/>
        </p:nvSpPr>
        <p:spPr>
          <a:xfrm>
            <a:off x="10961688" y="4984750"/>
            <a:ext cx="568325" cy="682625"/>
          </a:xfrm>
          <a:prstGeom prst="rect">
            <a:avLst/>
          </a:prstGeom>
          <a:noFill/>
          <a:ln>
            <a:noFill/>
          </a:ln>
        </p:spPr>
        <p:txBody>
          <a:bodyPr spcFirstLastPara="1" lIns="91425" tIns="91425" rIns="91425" bIns="91425" anchor="ctr"/>
          <a:lstStyle/>
          <a:p>
            <a:pPr defTabSz="914400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" sz="2800" b="1" kern="0" dirty="0">
                <a:solidFill>
                  <a:srgbClr val="000000"/>
                </a:solidFill>
                <a:latin typeface="Batang" panose="02030600000101010101" pitchFamily="18" charset="-127"/>
                <a:ea typeface="Batang" panose="02030600000101010101" pitchFamily="18" charset="-127"/>
                <a:cs typeface="Times New Roman"/>
                <a:sym typeface="Times New Roman"/>
              </a:rPr>
              <a:t>O</a:t>
            </a:r>
            <a:endParaRPr sz="2800" b="1" kern="0" dirty="0">
              <a:solidFill>
                <a:srgbClr val="000000"/>
              </a:solidFill>
              <a:latin typeface="Batang" panose="02030600000101010101" pitchFamily="18" charset="-127"/>
              <a:ea typeface="Batang" panose="02030600000101010101" pitchFamily="18" charset="-127"/>
              <a:cs typeface="Times New Roman"/>
              <a:sym typeface="Times New Roman"/>
            </a:endParaRPr>
          </a:p>
        </p:txBody>
      </p:sp>
      <p:cxnSp>
        <p:nvCxnSpPr>
          <p:cNvPr id="17" name="Google Shape;3608;p39"/>
          <p:cNvCxnSpPr/>
          <p:nvPr/>
        </p:nvCxnSpPr>
        <p:spPr>
          <a:xfrm>
            <a:off x="1752600" y="4776788"/>
            <a:ext cx="1295400" cy="14287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" name="01 Track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078162" y="6126480"/>
            <a:ext cx="762000" cy="762000"/>
          </a:xfrm>
          <a:prstGeom prst="rect">
            <a:avLst/>
          </a:prstGeom>
        </p:spPr>
      </p:pic>
    </p:spTree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7" dur="10119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2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http://fpt.edu.vn </a:t>
            </a:r>
            <a:endParaRPr lang="en-US"/>
          </a:p>
        </p:txBody>
      </p:sp>
      <p:sp>
        <p:nvSpPr>
          <p:cNvPr id="11267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35BA9D8C-A488-4D5A-B987-826D46315BF4}" type="slidenum">
              <a:rPr lang="en-US" altLang="en-US" smtClean="0"/>
              <a:pPr/>
              <a:t>7</a:t>
            </a:fld>
            <a:endParaRPr lang="en-US" altLang="en-US" smtClean="0"/>
          </a:p>
        </p:txBody>
      </p:sp>
      <p:sp>
        <p:nvSpPr>
          <p:cNvPr id="6" name="Google Shape;574;p52"/>
          <p:cNvSpPr txBox="1"/>
          <p:nvPr/>
        </p:nvSpPr>
        <p:spPr>
          <a:xfrm>
            <a:off x="3733800" y="381000"/>
            <a:ext cx="7848600" cy="762000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91425" tIns="45700" rIns="91425" bIns="45700" anchor="ctr"/>
          <a:lstStyle>
            <a:lvl1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86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58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30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402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914400" eaLnBrk="1" hangingPunct="1">
              <a:buClr>
                <a:srgbClr val="000000"/>
              </a:buClr>
              <a:buSzPts val="4400"/>
              <a:buFont typeface="BatangChe" panose="02030609000101010101" pitchFamily="49" charset="-127"/>
              <a:buNone/>
              <a:defRPr/>
            </a:pPr>
            <a:r>
              <a:rPr lang="en-US" sz="4800" b="1" dirty="0" smtClean="0">
                <a:solidFill>
                  <a:srgbClr val="000000"/>
                </a:solidFill>
                <a:latin typeface="BatangChe" panose="02030609000101010101" pitchFamily="49" charset="-127"/>
                <a:ea typeface="BatangChe" panose="02030609000101010101" pitchFamily="49" charset="-127"/>
                <a:sym typeface="BatangChe" panose="02030609000101010101" pitchFamily="49" charset="-127"/>
              </a:rPr>
              <a:t>3. </a:t>
            </a:r>
            <a:r>
              <a:rPr lang="ko-KR" altLang="en-US" sz="4800" b="1" dirty="0" smtClean="0">
                <a:solidFill>
                  <a:srgbClr val="000000"/>
                </a:solidFill>
                <a:latin typeface="BatangChe" panose="02030609000101010101" pitchFamily="49" charset="-127"/>
                <a:ea typeface="BatangChe" panose="02030609000101010101" pitchFamily="49" charset="-127"/>
                <a:sym typeface="BatangChe" panose="02030609000101010101" pitchFamily="49" charset="-127"/>
              </a:rPr>
              <a:t>듣기</a:t>
            </a:r>
            <a:r>
              <a:rPr lang="en-US" altLang="ko-KR" sz="4800" b="1" dirty="0" smtClean="0">
                <a:solidFill>
                  <a:srgbClr val="000000"/>
                </a:solidFill>
                <a:latin typeface="BatangChe" panose="02030609000101010101" pitchFamily="49" charset="-127"/>
                <a:ea typeface="BatangChe" panose="02030609000101010101" pitchFamily="49" charset="-127"/>
                <a:sym typeface="BatangChe" panose="02030609000101010101" pitchFamily="49" charset="-127"/>
              </a:rPr>
              <a:t>: </a:t>
            </a:r>
            <a:r>
              <a:rPr lang="ko-KR" altLang="en-US" sz="4800" b="1" dirty="0" smtClean="0">
                <a:solidFill>
                  <a:srgbClr val="000000"/>
                </a:solidFill>
                <a:latin typeface="BatangChe" panose="02030609000101010101" pitchFamily="49" charset="-127"/>
                <a:ea typeface="BatangChe" panose="02030609000101010101" pitchFamily="49" charset="-127"/>
                <a:sym typeface="BatangChe" panose="02030609000101010101" pitchFamily="49" charset="-127"/>
              </a:rPr>
              <a:t>알아봅시다</a:t>
            </a:r>
            <a:endParaRPr lang="en-US" sz="4000" b="1" dirty="0" smtClean="0">
              <a:solidFill>
                <a:srgbClr val="000000"/>
              </a:solidFill>
              <a:sym typeface="Arial" panose="020B0604020202020204" pitchFamily="34" charset="0"/>
            </a:endParaRPr>
          </a:p>
        </p:txBody>
      </p:sp>
      <p:sp>
        <p:nvSpPr>
          <p:cNvPr id="11269" name="Google Shape;3614;p40"/>
          <p:cNvSpPr txBox="1">
            <a:spLocks noChangeArrowheads="1"/>
          </p:cNvSpPr>
          <p:nvPr/>
        </p:nvSpPr>
        <p:spPr bwMode="auto">
          <a:xfrm>
            <a:off x="1828800" y="2222500"/>
            <a:ext cx="12649200" cy="3549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/>
          <a:lstStyle/>
          <a:p>
            <a:pPr>
              <a:lnSpc>
                <a:spcPct val="150000"/>
              </a:lnSpc>
            </a:pPr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(1) 남 : 이번 학기에 몇 학점을 들어요? </a:t>
            </a:r>
          </a:p>
          <a:p>
            <a:pPr>
              <a:lnSpc>
                <a:spcPct val="150000"/>
              </a:lnSpc>
            </a:pPr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여 : 전 십팔 학점밖에 안 들어요. 아르바이트를 해야 돼서요. </a:t>
            </a:r>
            <a:b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</a:br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(2) 여 : 이번 학기에 장학금을 받게 됐어요. </a:t>
            </a:r>
          </a:p>
          <a:p>
            <a:pPr>
              <a:lnSpc>
                <a:spcPct val="150000"/>
              </a:lnSpc>
            </a:pPr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남 : 그래요? 히엔 씨, 축하해요. 나도 열심히 해서 다음 학기에는 </a:t>
            </a:r>
            <a:b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</a:br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      장학금을 받을 생각이에요. </a:t>
            </a:r>
            <a:b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</a:br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(3) 여 : 자료를 좀 찾고 싶은데 어디에서 찾으면 좋을 까요? </a:t>
            </a:r>
            <a:b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</a:br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      남 : 학과 자료실에 가 보세요. 오전 아홉 시부터 여섯시까지 </a:t>
            </a:r>
            <a:b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</a:br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      하는데 자료도 많고 좋아요. </a:t>
            </a:r>
          </a:p>
        </p:txBody>
      </p:sp>
      <p:sp>
        <p:nvSpPr>
          <p:cNvPr id="11270" name="Google Shape;3603;p39"/>
          <p:cNvSpPr txBox="1">
            <a:spLocks noChangeArrowheads="1"/>
          </p:cNvSpPr>
          <p:nvPr/>
        </p:nvSpPr>
        <p:spPr bwMode="auto">
          <a:xfrm>
            <a:off x="762000" y="1384300"/>
            <a:ext cx="5791200" cy="455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/>
          <a:lstStyle/>
          <a:p>
            <a:r>
              <a:rPr lang="en-US" sz="3600" b="1">
                <a:latin typeface="바탕" panose="02030600000101010101" pitchFamily="18" charset="-127"/>
                <a:ea typeface="바탕" panose="02030600000101010101" pitchFamily="18" charset="-127"/>
                <a:cs typeface="Times New Roman" panose="02020603050405020304" pitchFamily="18" charset="0"/>
                <a:sym typeface="Times New Roman" panose="02020603050405020304" pitchFamily="18" charset="0"/>
              </a:rPr>
              <a:t> 1) </a:t>
            </a:r>
            <a:r>
              <a:rPr lang="ko-KR" altLang="en-US" sz="3600" b="1">
                <a:latin typeface="바탕" panose="02030600000101010101" pitchFamily="18" charset="-127"/>
                <a:ea typeface="바탕" panose="02030600000101010101" pitchFamily="18" charset="-127"/>
                <a:cs typeface="Times New Roman" panose="02020603050405020304" pitchFamily="18" charset="0"/>
                <a:sym typeface="Times New Roman" panose="02020603050405020304" pitchFamily="18" charset="0"/>
              </a:rPr>
              <a:t>듣기 파일 내용</a:t>
            </a:r>
            <a:endParaRPr lang="en-US" sz="3600" b="1" i="1">
              <a:solidFill>
                <a:srgbClr val="4C4C4C"/>
              </a:solidFill>
              <a:latin typeface="바탕" panose="02030600000101010101" pitchFamily="18" charset="-127"/>
              <a:ea typeface="바탕" panose="02030600000101010101" pitchFamily="18" charset="-127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pic>
        <p:nvPicPr>
          <p:cNvPr id="8" name="01 Track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244840" y="1384300"/>
            <a:ext cx="762000" cy="762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119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http://fpt.edu.vn </a:t>
            </a:r>
            <a:endParaRPr lang="en-US"/>
          </a:p>
        </p:txBody>
      </p:sp>
      <p:sp>
        <p:nvSpPr>
          <p:cNvPr id="12291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6214BE6A-8EA6-4A86-AA95-6790022D17D7}" type="slidenum">
              <a:rPr lang="en-US" altLang="en-US" smtClean="0"/>
              <a:pPr/>
              <a:t>8</a:t>
            </a:fld>
            <a:endParaRPr lang="en-US" altLang="en-US" smtClean="0"/>
          </a:p>
        </p:txBody>
      </p:sp>
      <p:sp>
        <p:nvSpPr>
          <p:cNvPr id="6" name="Google Shape;574;p52"/>
          <p:cNvSpPr txBox="1"/>
          <p:nvPr/>
        </p:nvSpPr>
        <p:spPr>
          <a:xfrm>
            <a:off x="3733800" y="381000"/>
            <a:ext cx="7848600" cy="762000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91425" tIns="45700" rIns="91425" bIns="45700" anchor="ctr"/>
          <a:lstStyle>
            <a:lvl1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86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58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30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402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914400" eaLnBrk="1" hangingPunct="1">
              <a:buClr>
                <a:srgbClr val="000000"/>
              </a:buClr>
              <a:buSzPts val="4400"/>
              <a:buFont typeface="BatangChe" panose="02030609000101010101" pitchFamily="49" charset="-127"/>
              <a:buNone/>
              <a:defRPr/>
            </a:pPr>
            <a:r>
              <a:rPr lang="en-US" sz="4800" b="1" dirty="0" smtClean="0">
                <a:solidFill>
                  <a:srgbClr val="000000"/>
                </a:solidFill>
                <a:latin typeface="BatangChe" panose="02030609000101010101" pitchFamily="49" charset="-127"/>
                <a:ea typeface="BatangChe" panose="02030609000101010101" pitchFamily="49" charset="-127"/>
                <a:sym typeface="BatangChe" panose="02030609000101010101" pitchFamily="49" charset="-127"/>
              </a:rPr>
              <a:t>3. </a:t>
            </a:r>
            <a:r>
              <a:rPr lang="ko-KR" altLang="en-US" sz="4800" b="1" dirty="0" smtClean="0">
                <a:solidFill>
                  <a:srgbClr val="000000"/>
                </a:solidFill>
                <a:latin typeface="BatangChe" panose="02030609000101010101" pitchFamily="49" charset="-127"/>
                <a:ea typeface="BatangChe" panose="02030609000101010101" pitchFamily="49" charset="-127"/>
                <a:sym typeface="BatangChe" panose="02030609000101010101" pitchFamily="49" charset="-127"/>
              </a:rPr>
              <a:t>듣기</a:t>
            </a:r>
            <a:r>
              <a:rPr lang="en-US" altLang="ko-KR" sz="4800" b="1" dirty="0" smtClean="0">
                <a:solidFill>
                  <a:srgbClr val="000000"/>
                </a:solidFill>
                <a:latin typeface="BatangChe" panose="02030609000101010101" pitchFamily="49" charset="-127"/>
                <a:ea typeface="BatangChe" panose="02030609000101010101" pitchFamily="49" charset="-127"/>
                <a:sym typeface="BatangChe" panose="02030609000101010101" pitchFamily="49" charset="-127"/>
              </a:rPr>
              <a:t>: </a:t>
            </a:r>
            <a:r>
              <a:rPr lang="ko-KR" altLang="en-US" sz="4800" b="1" dirty="0" smtClean="0">
                <a:solidFill>
                  <a:srgbClr val="000000"/>
                </a:solidFill>
                <a:latin typeface="BatangChe" panose="02030609000101010101" pitchFamily="49" charset="-127"/>
                <a:ea typeface="BatangChe" panose="02030609000101010101" pitchFamily="49" charset="-127"/>
                <a:sym typeface="BatangChe" panose="02030609000101010101" pitchFamily="49" charset="-127"/>
              </a:rPr>
              <a:t>알아봅시다</a:t>
            </a:r>
            <a:endParaRPr lang="en-US" sz="4000" b="1" dirty="0" smtClean="0">
              <a:solidFill>
                <a:srgbClr val="000000"/>
              </a:solidFill>
              <a:sym typeface="Arial" panose="020B0604020202020204" pitchFamily="34" charset="0"/>
            </a:endParaRPr>
          </a:p>
        </p:txBody>
      </p:sp>
      <p:sp>
        <p:nvSpPr>
          <p:cNvPr id="7" name="Google Shape;3620;p41"/>
          <p:cNvSpPr txBox="1"/>
          <p:nvPr/>
        </p:nvSpPr>
        <p:spPr>
          <a:xfrm>
            <a:off x="762000" y="1425575"/>
            <a:ext cx="11383963" cy="479425"/>
          </a:xfrm>
          <a:prstGeom prst="rect">
            <a:avLst/>
          </a:prstGeom>
          <a:noFill/>
          <a:ln>
            <a:noFill/>
          </a:ln>
        </p:spPr>
        <p:txBody>
          <a:bodyPr spcFirstLastPara="1" lIns="91425" tIns="91425" rIns="91425" bIns="91425"/>
          <a:lstStyle/>
          <a:p>
            <a:pPr defTabSz="914400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" sz="3600" b="1" kern="0" dirty="0">
                <a:solidFill>
                  <a:srgbClr val="000000"/>
                </a:solidFill>
                <a:latin typeface="Batang" panose="02030600000101010101" pitchFamily="18" charset="-127"/>
                <a:ea typeface="Batang" panose="02030600000101010101" pitchFamily="18" charset="-127"/>
                <a:cs typeface="Times New Roman"/>
                <a:sym typeface="Times New Roman"/>
              </a:rPr>
              <a:t>2) 두 학생의 대화를 잘 듣고 질문에 답하십시오.</a:t>
            </a:r>
            <a:endParaRPr sz="3600" b="1" kern="0" dirty="0">
              <a:solidFill>
                <a:srgbClr val="000000"/>
              </a:solidFill>
              <a:latin typeface="Batang" panose="02030600000101010101" pitchFamily="18" charset="-127"/>
              <a:ea typeface="Batang" panose="02030600000101010101" pitchFamily="18" charset="-127"/>
              <a:cs typeface="Times New Roman"/>
              <a:sym typeface="Times New Roman"/>
            </a:endParaRPr>
          </a:p>
        </p:txBody>
      </p:sp>
      <p:pic>
        <p:nvPicPr>
          <p:cNvPr id="12294" name="Google Shape;3621;p41"/>
          <p:cNvPicPr preferRelativeResize="0"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2700338"/>
            <a:ext cx="11658600" cy="3198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Google Shape;3622;p41"/>
          <p:cNvSpPr txBox="1"/>
          <p:nvPr/>
        </p:nvSpPr>
        <p:spPr>
          <a:xfrm>
            <a:off x="12115800" y="2924175"/>
            <a:ext cx="485775" cy="387350"/>
          </a:xfrm>
          <a:prstGeom prst="rect">
            <a:avLst/>
          </a:prstGeom>
          <a:noFill/>
          <a:ln>
            <a:noFill/>
          </a:ln>
        </p:spPr>
        <p:txBody>
          <a:bodyPr spcFirstLastPara="1" lIns="91425" tIns="91425" rIns="91425" bIns="91425" anchor="ctr"/>
          <a:lstStyle/>
          <a:p>
            <a:pPr defTabSz="914400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" sz="2400" b="1" kern="0" dirty="0">
                <a:solidFill>
                  <a:srgbClr val="000000"/>
                </a:solidFill>
                <a:latin typeface="Batang" panose="02030600000101010101" pitchFamily="18" charset="-127"/>
                <a:ea typeface="Batang" panose="02030600000101010101" pitchFamily="18" charset="-127"/>
                <a:cs typeface="Times New Roman"/>
                <a:sym typeface="Times New Roman"/>
              </a:rPr>
              <a:t>X</a:t>
            </a:r>
            <a:endParaRPr sz="2400" b="1" kern="0" dirty="0">
              <a:solidFill>
                <a:srgbClr val="000000"/>
              </a:solidFill>
              <a:latin typeface="Batang" panose="02030600000101010101" pitchFamily="18" charset="-127"/>
              <a:ea typeface="Batang" panose="02030600000101010101" pitchFamily="18" charset="-127"/>
              <a:cs typeface="Times New Roman"/>
              <a:sym typeface="Times New Roman"/>
            </a:endParaRPr>
          </a:p>
        </p:txBody>
      </p:sp>
      <p:sp>
        <p:nvSpPr>
          <p:cNvPr id="10" name="Google Shape;3623;p41"/>
          <p:cNvSpPr txBox="1"/>
          <p:nvPr/>
        </p:nvSpPr>
        <p:spPr>
          <a:xfrm>
            <a:off x="12115800" y="3617913"/>
            <a:ext cx="485775" cy="388937"/>
          </a:xfrm>
          <a:prstGeom prst="rect">
            <a:avLst/>
          </a:prstGeom>
          <a:noFill/>
          <a:ln>
            <a:noFill/>
          </a:ln>
        </p:spPr>
        <p:txBody>
          <a:bodyPr spcFirstLastPara="1" lIns="91425" tIns="91425" rIns="91425" bIns="91425" anchor="ctr"/>
          <a:lstStyle/>
          <a:p>
            <a:pPr defTabSz="914400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" sz="2400" b="1" kern="0">
                <a:solidFill>
                  <a:srgbClr val="000000"/>
                </a:solidFill>
                <a:latin typeface="Batang" panose="02030600000101010101" pitchFamily="18" charset="-127"/>
                <a:ea typeface="Batang" panose="02030600000101010101" pitchFamily="18" charset="-127"/>
                <a:cs typeface="Times New Roman"/>
                <a:sym typeface="Times New Roman"/>
              </a:rPr>
              <a:t>X</a:t>
            </a:r>
            <a:endParaRPr sz="2400" b="1" kern="0">
              <a:solidFill>
                <a:srgbClr val="000000"/>
              </a:solidFill>
              <a:latin typeface="Batang" panose="02030600000101010101" pitchFamily="18" charset="-127"/>
              <a:ea typeface="Batang" panose="02030600000101010101" pitchFamily="18" charset="-127"/>
              <a:cs typeface="Times New Roman"/>
              <a:sym typeface="Times New Roman"/>
            </a:endParaRPr>
          </a:p>
        </p:txBody>
      </p:sp>
      <p:sp>
        <p:nvSpPr>
          <p:cNvPr id="11" name="Google Shape;3624;p41"/>
          <p:cNvSpPr txBox="1"/>
          <p:nvPr/>
        </p:nvSpPr>
        <p:spPr>
          <a:xfrm>
            <a:off x="12115800" y="4633913"/>
            <a:ext cx="485775" cy="387350"/>
          </a:xfrm>
          <a:prstGeom prst="rect">
            <a:avLst/>
          </a:prstGeom>
          <a:noFill/>
          <a:ln>
            <a:noFill/>
          </a:ln>
        </p:spPr>
        <p:txBody>
          <a:bodyPr spcFirstLastPara="1" lIns="91425" tIns="91425" rIns="91425" bIns="91425" anchor="ctr"/>
          <a:lstStyle/>
          <a:p>
            <a:pPr defTabSz="914400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" sz="2400" b="1" kern="0" dirty="0">
                <a:solidFill>
                  <a:srgbClr val="000000"/>
                </a:solidFill>
                <a:latin typeface="Batang" panose="02030600000101010101" pitchFamily="18" charset="-127"/>
                <a:ea typeface="Batang" panose="02030600000101010101" pitchFamily="18" charset="-127"/>
                <a:cs typeface="Times New Roman"/>
                <a:sym typeface="Times New Roman"/>
              </a:rPr>
              <a:t>O</a:t>
            </a:r>
            <a:endParaRPr sz="2400" b="1" kern="0" dirty="0">
              <a:solidFill>
                <a:srgbClr val="000000"/>
              </a:solidFill>
              <a:latin typeface="Batang" panose="02030600000101010101" pitchFamily="18" charset="-127"/>
              <a:ea typeface="Batang" panose="02030600000101010101" pitchFamily="18" charset="-127"/>
              <a:cs typeface="Times New Roman"/>
              <a:sym typeface="Times New Roman"/>
            </a:endParaRPr>
          </a:p>
        </p:txBody>
      </p:sp>
      <p:sp>
        <p:nvSpPr>
          <p:cNvPr id="12" name="Google Shape;3625;p41"/>
          <p:cNvSpPr txBox="1"/>
          <p:nvPr/>
        </p:nvSpPr>
        <p:spPr>
          <a:xfrm>
            <a:off x="12115800" y="5249863"/>
            <a:ext cx="485775" cy="388937"/>
          </a:xfrm>
          <a:prstGeom prst="rect">
            <a:avLst/>
          </a:prstGeom>
          <a:noFill/>
          <a:ln>
            <a:noFill/>
          </a:ln>
        </p:spPr>
        <p:txBody>
          <a:bodyPr spcFirstLastPara="1" lIns="91425" tIns="91425" rIns="91425" bIns="91425" anchor="ctr"/>
          <a:lstStyle/>
          <a:p>
            <a:pPr defTabSz="914400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" sz="2400" b="1" kern="0" dirty="0">
                <a:solidFill>
                  <a:srgbClr val="000000"/>
                </a:solidFill>
                <a:latin typeface="Batang" panose="02030600000101010101" pitchFamily="18" charset="-127"/>
                <a:ea typeface="Batang" panose="02030600000101010101" pitchFamily="18" charset="-127"/>
                <a:cs typeface="Times New Roman"/>
                <a:sym typeface="Times New Roman"/>
              </a:rPr>
              <a:t>X</a:t>
            </a:r>
            <a:endParaRPr sz="2400" b="1" kern="0" dirty="0">
              <a:solidFill>
                <a:srgbClr val="000000"/>
              </a:solidFill>
              <a:latin typeface="Batang" panose="02030600000101010101" pitchFamily="18" charset="-127"/>
              <a:ea typeface="Batang" panose="02030600000101010101" pitchFamily="18" charset="-127"/>
              <a:cs typeface="Times New Roman"/>
              <a:sym typeface="Times New Roman"/>
            </a:endParaRPr>
          </a:p>
        </p:txBody>
      </p:sp>
      <p:cxnSp>
        <p:nvCxnSpPr>
          <p:cNvPr id="13" name="Google Shape;3626;p41"/>
          <p:cNvCxnSpPr>
            <a:cxnSpLocks noChangeShapeType="1"/>
          </p:cNvCxnSpPr>
          <p:nvPr/>
        </p:nvCxnSpPr>
        <p:spPr bwMode="auto">
          <a:xfrm flipV="1">
            <a:off x="3495675" y="3429000"/>
            <a:ext cx="847725" cy="14288"/>
          </a:xfrm>
          <a:prstGeom prst="straightConnector1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" name="Google Shape;3627;p41"/>
          <p:cNvCxnSpPr>
            <a:cxnSpLocks noChangeShapeType="1"/>
          </p:cNvCxnSpPr>
          <p:nvPr/>
        </p:nvCxnSpPr>
        <p:spPr bwMode="auto">
          <a:xfrm>
            <a:off x="4068763" y="4038600"/>
            <a:ext cx="1951037" cy="0"/>
          </a:xfrm>
          <a:prstGeom prst="straightConnector1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" name="Google Shape;3628;p41"/>
          <p:cNvCxnSpPr>
            <a:cxnSpLocks noChangeShapeType="1"/>
          </p:cNvCxnSpPr>
          <p:nvPr/>
        </p:nvCxnSpPr>
        <p:spPr bwMode="auto">
          <a:xfrm flipV="1">
            <a:off x="5449888" y="5768975"/>
            <a:ext cx="1827212" cy="22225"/>
          </a:xfrm>
          <a:prstGeom prst="straightConnector1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2" name="02 Track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209800" y="6400800"/>
            <a:ext cx="899478" cy="89947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" fill="hold">
                      <p:stCondLst>
                        <p:cond delay="0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2" dur="5916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4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http://fpt.edu.vn </a:t>
            </a:r>
            <a:endParaRPr lang="en-US"/>
          </a:p>
        </p:txBody>
      </p:sp>
      <p:sp>
        <p:nvSpPr>
          <p:cNvPr id="13315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1259AC62-8D12-4712-B93B-A6C5A56A860B}" type="slidenum">
              <a:rPr lang="en-US" altLang="en-US" smtClean="0"/>
              <a:pPr/>
              <a:t>9</a:t>
            </a:fld>
            <a:endParaRPr lang="en-US" altLang="en-US" smtClean="0"/>
          </a:p>
        </p:txBody>
      </p:sp>
      <p:sp>
        <p:nvSpPr>
          <p:cNvPr id="6" name="Google Shape;574;p52"/>
          <p:cNvSpPr txBox="1"/>
          <p:nvPr/>
        </p:nvSpPr>
        <p:spPr>
          <a:xfrm>
            <a:off x="3733800" y="381000"/>
            <a:ext cx="7848600" cy="762000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91425" tIns="45700" rIns="91425" bIns="45700" anchor="ctr"/>
          <a:lstStyle>
            <a:lvl1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86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58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30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402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914400" eaLnBrk="1" hangingPunct="1">
              <a:buClr>
                <a:srgbClr val="000000"/>
              </a:buClr>
              <a:buSzPts val="4400"/>
              <a:buFont typeface="BatangChe" panose="02030609000101010101" pitchFamily="49" charset="-127"/>
              <a:buNone/>
              <a:defRPr/>
            </a:pPr>
            <a:r>
              <a:rPr lang="en-US" sz="4800" b="1" dirty="0" smtClean="0">
                <a:solidFill>
                  <a:srgbClr val="000000"/>
                </a:solidFill>
                <a:latin typeface="BatangChe" panose="02030609000101010101" pitchFamily="49" charset="-127"/>
                <a:ea typeface="BatangChe" panose="02030609000101010101" pitchFamily="49" charset="-127"/>
                <a:sym typeface="BatangChe" panose="02030609000101010101" pitchFamily="49" charset="-127"/>
              </a:rPr>
              <a:t>3. </a:t>
            </a:r>
            <a:r>
              <a:rPr lang="ko-KR" altLang="en-US" sz="4800" b="1" dirty="0" smtClean="0">
                <a:solidFill>
                  <a:srgbClr val="000000"/>
                </a:solidFill>
                <a:latin typeface="BatangChe" panose="02030609000101010101" pitchFamily="49" charset="-127"/>
                <a:ea typeface="BatangChe" panose="02030609000101010101" pitchFamily="49" charset="-127"/>
                <a:sym typeface="BatangChe" panose="02030609000101010101" pitchFamily="49" charset="-127"/>
              </a:rPr>
              <a:t>듣기</a:t>
            </a:r>
            <a:r>
              <a:rPr lang="en-US" altLang="ko-KR" sz="4800" b="1" dirty="0" smtClean="0">
                <a:solidFill>
                  <a:srgbClr val="000000"/>
                </a:solidFill>
                <a:latin typeface="BatangChe" panose="02030609000101010101" pitchFamily="49" charset="-127"/>
                <a:ea typeface="BatangChe" panose="02030609000101010101" pitchFamily="49" charset="-127"/>
                <a:sym typeface="BatangChe" panose="02030609000101010101" pitchFamily="49" charset="-127"/>
              </a:rPr>
              <a:t>: </a:t>
            </a:r>
            <a:r>
              <a:rPr lang="ko-KR" altLang="en-US" sz="4800" b="1" dirty="0" smtClean="0">
                <a:solidFill>
                  <a:srgbClr val="000000"/>
                </a:solidFill>
                <a:latin typeface="BatangChe" panose="02030609000101010101" pitchFamily="49" charset="-127"/>
                <a:ea typeface="BatangChe" panose="02030609000101010101" pitchFamily="49" charset="-127"/>
                <a:sym typeface="BatangChe" panose="02030609000101010101" pitchFamily="49" charset="-127"/>
              </a:rPr>
              <a:t>알아봅시다</a:t>
            </a:r>
            <a:endParaRPr lang="en-US" sz="4000" b="1" dirty="0" smtClean="0">
              <a:solidFill>
                <a:srgbClr val="000000"/>
              </a:solidFill>
              <a:sym typeface="Arial" panose="020B0604020202020204" pitchFamily="34" charset="0"/>
            </a:endParaRPr>
          </a:p>
        </p:txBody>
      </p:sp>
      <p:sp>
        <p:nvSpPr>
          <p:cNvPr id="13317" name="Google Shape;3603;p39"/>
          <p:cNvSpPr txBox="1">
            <a:spLocks noChangeArrowheads="1"/>
          </p:cNvSpPr>
          <p:nvPr/>
        </p:nvSpPr>
        <p:spPr bwMode="auto">
          <a:xfrm>
            <a:off x="762000" y="1384300"/>
            <a:ext cx="12192000" cy="455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/>
          <a:lstStyle/>
          <a:p>
            <a:r>
              <a:rPr lang="en-US" sz="3600" b="1">
                <a:latin typeface="바탕" panose="02030600000101010101" pitchFamily="18" charset="-127"/>
                <a:ea typeface="바탕" panose="02030600000101010101" pitchFamily="18" charset="-127"/>
                <a:cs typeface="Times New Roman" panose="02020603050405020304" pitchFamily="18" charset="0"/>
                <a:sym typeface="Times New Roman" panose="02020603050405020304" pitchFamily="18" charset="0"/>
              </a:rPr>
              <a:t> 2) </a:t>
            </a:r>
            <a:r>
              <a:rPr lang="ko-KR" altLang="en-US" sz="3600" b="1">
                <a:latin typeface="바탕" panose="02030600000101010101" pitchFamily="18" charset="-127"/>
                <a:ea typeface="바탕" panose="02030600000101010101" pitchFamily="18" charset="-127"/>
                <a:cs typeface="Times New Roman" panose="02020603050405020304" pitchFamily="18" charset="0"/>
                <a:sym typeface="Times New Roman" panose="02020603050405020304" pitchFamily="18" charset="0"/>
              </a:rPr>
              <a:t>듣기 파일 내용</a:t>
            </a:r>
            <a:endParaRPr lang="en-US" sz="3600" b="1" i="1">
              <a:solidFill>
                <a:srgbClr val="4C4C4C"/>
              </a:solidFill>
              <a:latin typeface="바탕" panose="02030600000101010101" pitchFamily="18" charset="-127"/>
              <a:ea typeface="바탕" panose="02030600000101010101" pitchFamily="18" charset="-127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9" name="Google Shape;3634;p42"/>
          <p:cNvSpPr txBox="1"/>
          <p:nvPr/>
        </p:nvSpPr>
        <p:spPr>
          <a:xfrm>
            <a:off x="1447800" y="2419350"/>
            <a:ext cx="13060363" cy="4435475"/>
          </a:xfrm>
          <a:prstGeom prst="rect">
            <a:avLst/>
          </a:prstGeom>
          <a:noFill/>
          <a:ln>
            <a:noFill/>
          </a:ln>
        </p:spPr>
        <p:txBody>
          <a:bodyPr spcFirstLastPara="1" lIns="91425" tIns="91425" rIns="91425" bIns="91425"/>
          <a:lstStyle/>
          <a:p>
            <a:pPr defTabSz="914400" eaLnBrk="1" fontAlgn="auto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" sz="2800" kern="0" dirty="0">
                <a:solidFill>
                  <a:srgbClr val="000000"/>
                </a:solidFill>
                <a:latin typeface="Batang" panose="02030600000101010101" pitchFamily="18" charset="-127"/>
                <a:ea typeface="Batang" panose="02030600000101010101" pitchFamily="18" charset="-127"/>
                <a:cs typeface="Times New Roman"/>
                <a:sym typeface="Times New Roman"/>
              </a:rPr>
              <a:t>(1) 남 : 수강 신청했지요? 몇 과목을 신청했어요? </a:t>
            </a:r>
            <a:endParaRPr sz="2800" kern="0" dirty="0">
              <a:solidFill>
                <a:srgbClr val="000000"/>
              </a:solidFill>
              <a:latin typeface="Batang" panose="02030600000101010101" pitchFamily="18" charset="-127"/>
              <a:ea typeface="Batang" panose="02030600000101010101" pitchFamily="18" charset="-127"/>
              <a:cs typeface="Times New Roman"/>
              <a:sym typeface="Times New Roman"/>
            </a:endParaRPr>
          </a:p>
          <a:p>
            <a:pPr indent="457200" defTabSz="914400" eaLnBrk="1" fontAlgn="auto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" sz="2800" kern="0" dirty="0">
                <a:solidFill>
                  <a:srgbClr val="000000"/>
                </a:solidFill>
                <a:latin typeface="Batang" panose="02030600000101010101" pitchFamily="18" charset="-127"/>
                <a:ea typeface="Batang" panose="02030600000101010101" pitchFamily="18" charset="-127"/>
                <a:cs typeface="Times New Roman"/>
                <a:sym typeface="Times New Roman"/>
              </a:rPr>
              <a:t>여 : 전 세 과목밖에 신청 안 했어요. 심리학, 한국어 그리고 </a:t>
            </a:r>
            <a:br>
              <a:rPr lang="en" sz="2800" kern="0" dirty="0">
                <a:solidFill>
                  <a:srgbClr val="000000"/>
                </a:solidFill>
                <a:latin typeface="Batang" panose="02030600000101010101" pitchFamily="18" charset="-127"/>
                <a:ea typeface="Batang" panose="02030600000101010101" pitchFamily="18" charset="-127"/>
                <a:cs typeface="Times New Roman"/>
                <a:sym typeface="Times New Roman"/>
              </a:rPr>
            </a:br>
            <a:r>
              <a:rPr lang="en" sz="2800" kern="0" dirty="0">
                <a:solidFill>
                  <a:srgbClr val="000000"/>
                </a:solidFill>
                <a:latin typeface="Batang" panose="02030600000101010101" pitchFamily="18" charset="-127"/>
                <a:ea typeface="Batang" panose="02030600000101010101" pitchFamily="18" charset="-127"/>
                <a:cs typeface="Times New Roman"/>
                <a:sym typeface="Times New Roman"/>
              </a:rPr>
              <a:t>      한국 문화를 신청했어요. </a:t>
            </a:r>
            <a:br>
              <a:rPr lang="en" sz="2800" kern="0" dirty="0">
                <a:solidFill>
                  <a:srgbClr val="000000"/>
                </a:solidFill>
                <a:latin typeface="Batang" panose="02030600000101010101" pitchFamily="18" charset="-127"/>
                <a:ea typeface="Batang" panose="02030600000101010101" pitchFamily="18" charset="-127"/>
                <a:cs typeface="Times New Roman"/>
                <a:sym typeface="Times New Roman"/>
              </a:rPr>
            </a:br>
            <a:r>
              <a:rPr lang="en" sz="2800" kern="0" dirty="0">
                <a:solidFill>
                  <a:srgbClr val="000000"/>
                </a:solidFill>
                <a:latin typeface="Batang" panose="02030600000101010101" pitchFamily="18" charset="-127"/>
                <a:ea typeface="Batang" panose="02030600000101010101" pitchFamily="18" charset="-127"/>
                <a:cs typeface="Times New Roman"/>
                <a:sym typeface="Times New Roman"/>
              </a:rPr>
              <a:t>      남 : 어, 나도 심리학을 신청했는데 우리 같이 듣게 됐네요. </a:t>
            </a:r>
            <a:br>
              <a:rPr lang="en" sz="2800" kern="0" dirty="0">
                <a:solidFill>
                  <a:srgbClr val="000000"/>
                </a:solidFill>
                <a:latin typeface="Batang" panose="02030600000101010101" pitchFamily="18" charset="-127"/>
                <a:ea typeface="Batang" panose="02030600000101010101" pitchFamily="18" charset="-127"/>
                <a:cs typeface="Times New Roman"/>
                <a:sym typeface="Times New Roman"/>
              </a:rPr>
            </a:br>
            <a:r>
              <a:rPr lang="en" sz="2800" kern="0" dirty="0">
                <a:solidFill>
                  <a:srgbClr val="000000"/>
                </a:solidFill>
                <a:latin typeface="Batang" panose="02030600000101010101" pitchFamily="18" charset="-127"/>
                <a:ea typeface="Batang" panose="02030600000101010101" pitchFamily="18" charset="-127"/>
                <a:cs typeface="Times New Roman"/>
                <a:sym typeface="Times New Roman"/>
              </a:rPr>
              <a:t>(2) 여 : 한국 역사를 강의하시는 교수님 성함을 알아요? </a:t>
            </a:r>
            <a:br>
              <a:rPr lang="en" sz="2800" kern="0" dirty="0">
                <a:solidFill>
                  <a:srgbClr val="000000"/>
                </a:solidFill>
                <a:latin typeface="Batang" panose="02030600000101010101" pitchFamily="18" charset="-127"/>
                <a:ea typeface="Batang" panose="02030600000101010101" pitchFamily="18" charset="-127"/>
                <a:cs typeface="Times New Roman"/>
                <a:sym typeface="Times New Roman"/>
              </a:rPr>
            </a:br>
            <a:r>
              <a:rPr lang="en" sz="2800" kern="0" dirty="0">
                <a:solidFill>
                  <a:srgbClr val="000000"/>
                </a:solidFill>
                <a:latin typeface="Batang" panose="02030600000101010101" pitchFamily="18" charset="-127"/>
                <a:ea typeface="Batang" panose="02030600000101010101" pitchFamily="18" charset="-127"/>
                <a:cs typeface="Times New Roman"/>
                <a:sym typeface="Times New Roman"/>
              </a:rPr>
              <a:t>      남 : 네, 김성준 교수님이라고 하는 분이에요. </a:t>
            </a:r>
            <a:br>
              <a:rPr lang="en" sz="2800" kern="0" dirty="0">
                <a:solidFill>
                  <a:srgbClr val="000000"/>
                </a:solidFill>
                <a:latin typeface="Batang" panose="02030600000101010101" pitchFamily="18" charset="-127"/>
                <a:ea typeface="Batang" panose="02030600000101010101" pitchFamily="18" charset="-127"/>
                <a:cs typeface="Times New Roman"/>
                <a:sym typeface="Times New Roman"/>
              </a:rPr>
            </a:br>
            <a:r>
              <a:rPr lang="en" sz="2800" kern="0" dirty="0">
                <a:solidFill>
                  <a:srgbClr val="000000"/>
                </a:solidFill>
                <a:latin typeface="Batang" panose="02030600000101010101" pitchFamily="18" charset="-127"/>
                <a:ea typeface="Batang" panose="02030600000101010101" pitchFamily="18" charset="-127"/>
                <a:cs typeface="Times New Roman"/>
                <a:sym typeface="Times New Roman"/>
              </a:rPr>
              <a:t>      여 : 김성준 교수님이라고요? 저는 이번 학기에 그 강의를 듣</a:t>
            </a:r>
            <a:br>
              <a:rPr lang="en" sz="2800" kern="0" dirty="0">
                <a:solidFill>
                  <a:srgbClr val="000000"/>
                </a:solidFill>
                <a:latin typeface="Batang" panose="02030600000101010101" pitchFamily="18" charset="-127"/>
                <a:ea typeface="Batang" panose="02030600000101010101" pitchFamily="18" charset="-127"/>
                <a:cs typeface="Times New Roman"/>
                <a:sym typeface="Times New Roman"/>
              </a:rPr>
            </a:br>
            <a:r>
              <a:rPr lang="en" sz="2800" kern="0" dirty="0">
                <a:solidFill>
                  <a:srgbClr val="000000"/>
                </a:solidFill>
                <a:latin typeface="Batang" panose="02030600000101010101" pitchFamily="18" charset="-127"/>
                <a:ea typeface="Batang" panose="02030600000101010101" pitchFamily="18" charset="-127"/>
                <a:cs typeface="Times New Roman"/>
                <a:sym typeface="Times New Roman"/>
              </a:rPr>
              <a:t>      게 됐어요. </a:t>
            </a:r>
            <a:br>
              <a:rPr lang="en" sz="2800" kern="0" dirty="0">
                <a:solidFill>
                  <a:srgbClr val="000000"/>
                </a:solidFill>
                <a:latin typeface="Batang" panose="02030600000101010101" pitchFamily="18" charset="-127"/>
                <a:ea typeface="Batang" panose="02030600000101010101" pitchFamily="18" charset="-127"/>
                <a:cs typeface="Times New Roman"/>
                <a:sym typeface="Times New Roman"/>
              </a:rPr>
            </a:br>
            <a:r>
              <a:rPr lang="en" sz="2800" kern="0" dirty="0">
                <a:solidFill>
                  <a:srgbClr val="000000"/>
                </a:solidFill>
                <a:latin typeface="Batang" panose="02030600000101010101" pitchFamily="18" charset="-127"/>
                <a:ea typeface="Batang" panose="02030600000101010101" pitchFamily="18" charset="-127"/>
                <a:cs typeface="Times New Roman"/>
                <a:sym typeface="Times New Roman"/>
              </a:rPr>
              <a:t>      남 : 그래요? 전 지난 학기에 한국 역사 강의를 들었는데 아주</a:t>
            </a:r>
            <a:br>
              <a:rPr lang="en" sz="2800" kern="0" dirty="0">
                <a:solidFill>
                  <a:srgbClr val="000000"/>
                </a:solidFill>
                <a:latin typeface="Batang" panose="02030600000101010101" pitchFamily="18" charset="-127"/>
                <a:ea typeface="Batang" panose="02030600000101010101" pitchFamily="18" charset="-127"/>
                <a:cs typeface="Times New Roman"/>
                <a:sym typeface="Times New Roman"/>
              </a:rPr>
            </a:br>
            <a:r>
              <a:rPr lang="en" sz="2800" kern="0" dirty="0">
                <a:solidFill>
                  <a:srgbClr val="000000"/>
                </a:solidFill>
                <a:latin typeface="Batang" panose="02030600000101010101" pitchFamily="18" charset="-127"/>
                <a:ea typeface="Batang" panose="02030600000101010101" pitchFamily="18" charset="-127"/>
                <a:cs typeface="Times New Roman"/>
                <a:sym typeface="Times New Roman"/>
              </a:rPr>
              <a:t>      좋았어요. 다음 학기에 그분 강의 를 하나 더 들을 생각이에요.</a:t>
            </a:r>
            <a:endParaRPr sz="2800" kern="0" dirty="0">
              <a:solidFill>
                <a:srgbClr val="000000"/>
              </a:solidFill>
              <a:latin typeface="Batang" panose="02030600000101010101" pitchFamily="18" charset="-127"/>
              <a:ea typeface="Batang" panose="02030600000101010101" pitchFamily="18" charset="-127"/>
              <a:cs typeface="Times New Roman"/>
              <a:sym typeface="Times New Roman"/>
            </a:endParaRPr>
          </a:p>
        </p:txBody>
      </p:sp>
      <p:pic>
        <p:nvPicPr>
          <p:cNvPr id="8" name="02 Track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977981" y="1304925"/>
            <a:ext cx="899478" cy="89947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16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ustom 1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5954415</TotalTime>
  <Words>541</Words>
  <Application>Microsoft Office PowerPoint</Application>
  <PresentationFormat>Custom</PresentationFormat>
  <Paragraphs>116</Paragraphs>
  <Slides>18</Slides>
  <Notes>0</Notes>
  <HiddenSlides>0</HiddenSlides>
  <MMClips>8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8" baseType="lpstr">
      <vt:lpstr>바탕</vt:lpstr>
      <vt:lpstr>바탕</vt:lpstr>
      <vt:lpstr>BatangChe</vt:lpstr>
      <vt:lpstr>굴림</vt:lpstr>
      <vt:lpstr>Arial</vt:lpstr>
      <vt:lpstr>Calibri</vt:lpstr>
      <vt:lpstr>Sriracha</vt:lpstr>
      <vt:lpstr>Tahoma</vt:lpstr>
      <vt:lpstr>Times New Roman</vt:lpstr>
      <vt:lpstr>Office Theme</vt:lpstr>
      <vt:lpstr>제1과: 학교 생활 (듣기)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TOSHIBA</dc:creator>
  <cp:lastModifiedBy>Admin</cp:lastModifiedBy>
  <cp:revision>552</cp:revision>
  <dcterms:created xsi:type="dcterms:W3CDTF">2006-08-16T00:00:00Z</dcterms:created>
  <dcterms:modified xsi:type="dcterms:W3CDTF">2022-04-18T07:34:11Z</dcterms:modified>
</cp:coreProperties>
</file>